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5"/>
  </p:notesMasterIdLst>
  <p:sldIdLst>
    <p:sldId id="273" r:id="rId2"/>
    <p:sldId id="265" r:id="rId3"/>
    <p:sldId id="264" r:id="rId4"/>
    <p:sldId id="261" r:id="rId5"/>
    <p:sldId id="262" r:id="rId6"/>
    <p:sldId id="258" r:id="rId7"/>
    <p:sldId id="259" r:id="rId8"/>
    <p:sldId id="271" r:id="rId9"/>
    <p:sldId id="268" r:id="rId10"/>
    <p:sldId id="270" r:id="rId11"/>
    <p:sldId id="278" r:id="rId12"/>
    <p:sldId id="279" r:id="rId13"/>
    <p:sldId id="280" r:id="rId1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9CDF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40E300-E5E2-9C4C-8F2E-249AAA535B91}" v="124" dt="2025-03-29T10:04:36.2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55"/>
    <p:restoredTop sz="94699"/>
  </p:normalViewPr>
  <p:slideViewPr>
    <p:cSldViewPr snapToGrid="0">
      <p:cViewPr varScale="1">
        <p:scale>
          <a:sx n="73" d="100"/>
          <a:sy n="73" d="100"/>
        </p:scale>
        <p:origin x="2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SON, Emma (MID AND SOUTH ESSEX NHS FOUNDATION TRUST)" userId="fd31d2fa-1047-432d-a11b-8a24829464eb" providerId="ADAL" clId="{B240E300-E5E2-9C4C-8F2E-249AAA535B91}"/>
    <pc:docChg chg="undo redo custSel addSld delSld modSld sldOrd">
      <pc:chgData name="JACKSON, Emma (MID AND SOUTH ESSEX NHS FOUNDATION TRUST)" userId="fd31d2fa-1047-432d-a11b-8a24829464eb" providerId="ADAL" clId="{B240E300-E5E2-9C4C-8F2E-249AAA535B91}" dt="2025-03-29T10:37:04.932" v="7626" actId="1076"/>
      <pc:docMkLst>
        <pc:docMk/>
      </pc:docMkLst>
      <pc:sldChg chg="addSp modSp del mod">
        <pc:chgData name="JACKSON, Emma (MID AND SOUTH ESSEX NHS FOUNDATION TRUST)" userId="fd31d2fa-1047-432d-a11b-8a24829464eb" providerId="ADAL" clId="{B240E300-E5E2-9C4C-8F2E-249AAA535B91}" dt="2025-03-28T12:11:54.805" v="2159" actId="2696"/>
        <pc:sldMkLst>
          <pc:docMk/>
          <pc:sldMk cId="1608563940" sldId="256"/>
        </pc:sldMkLst>
        <pc:spChg chg="mod">
          <ac:chgData name="JACKSON, Emma (MID AND SOUTH ESSEX NHS FOUNDATION TRUST)" userId="fd31d2fa-1047-432d-a11b-8a24829464eb" providerId="ADAL" clId="{B240E300-E5E2-9C4C-8F2E-249AAA535B91}" dt="2025-03-28T11:38:55.772" v="900" actId="20577"/>
          <ac:spMkLst>
            <pc:docMk/>
            <pc:sldMk cId="1608563940" sldId="256"/>
            <ac:spMk id="10" creationId="{DCF109C7-B048-1342-7783-F7F2BDC68304}"/>
          </ac:spMkLst>
        </pc:spChg>
        <pc:spChg chg="add mod">
          <ac:chgData name="JACKSON, Emma (MID AND SOUTH ESSEX NHS FOUNDATION TRUST)" userId="fd31d2fa-1047-432d-a11b-8a24829464eb" providerId="ADAL" clId="{B240E300-E5E2-9C4C-8F2E-249AAA535B91}" dt="2025-03-28T11:04:00.543" v="148"/>
          <ac:spMkLst>
            <pc:docMk/>
            <pc:sldMk cId="1608563940" sldId="256"/>
            <ac:spMk id="11" creationId="{B0A34201-3433-8AAC-E979-8EAF0BDFFA06}"/>
          </ac:spMkLst>
        </pc:spChg>
      </pc:sldChg>
      <pc:sldChg chg="addSp modSp del">
        <pc:chgData name="JACKSON, Emma (MID AND SOUTH ESSEX NHS FOUNDATION TRUST)" userId="fd31d2fa-1047-432d-a11b-8a24829464eb" providerId="ADAL" clId="{B240E300-E5E2-9C4C-8F2E-249AAA535B91}" dt="2025-03-28T11:04:39.893" v="182" actId="2696"/>
        <pc:sldMkLst>
          <pc:docMk/>
          <pc:sldMk cId="873621094" sldId="257"/>
        </pc:sldMkLst>
        <pc:spChg chg="add mod">
          <ac:chgData name="JACKSON, Emma (MID AND SOUTH ESSEX NHS FOUNDATION TRUST)" userId="fd31d2fa-1047-432d-a11b-8a24829464eb" providerId="ADAL" clId="{B240E300-E5E2-9C4C-8F2E-249AAA535B91}" dt="2025-03-28T11:04:00.543" v="148"/>
          <ac:spMkLst>
            <pc:docMk/>
            <pc:sldMk cId="873621094" sldId="257"/>
            <ac:spMk id="10" creationId="{B7C38E95-179D-95E6-1253-F249A65FB6EE}"/>
          </ac:spMkLst>
        </pc:spChg>
      </pc:sldChg>
      <pc:sldChg chg="addSp delSp modSp mod">
        <pc:chgData name="JACKSON, Emma (MID AND SOUTH ESSEX NHS FOUNDATION TRUST)" userId="fd31d2fa-1047-432d-a11b-8a24829464eb" providerId="ADAL" clId="{B240E300-E5E2-9C4C-8F2E-249AAA535B91}" dt="2025-03-28T12:23:53.816" v="2620" actId="1038"/>
        <pc:sldMkLst>
          <pc:docMk/>
          <pc:sldMk cId="4186185468" sldId="258"/>
        </pc:sldMkLst>
        <pc:spChg chg="add mod">
          <ac:chgData name="JACKSON, Emma (MID AND SOUTH ESSEX NHS FOUNDATION TRUST)" userId="fd31d2fa-1047-432d-a11b-8a24829464eb" providerId="ADAL" clId="{B240E300-E5E2-9C4C-8F2E-249AAA535B91}" dt="2025-03-28T11:04:00.543" v="148"/>
          <ac:spMkLst>
            <pc:docMk/>
            <pc:sldMk cId="4186185468" sldId="258"/>
            <ac:spMk id="2" creationId="{A4F30B4B-23C1-B06B-5AD8-E3223DE6AAD0}"/>
          </ac:spMkLst>
        </pc:spChg>
        <pc:spChg chg="mod">
          <ac:chgData name="JACKSON, Emma (MID AND SOUTH ESSEX NHS FOUNDATION TRUST)" userId="fd31d2fa-1047-432d-a11b-8a24829464eb" providerId="ADAL" clId="{B240E300-E5E2-9C4C-8F2E-249AAA535B91}" dt="2025-03-28T11:39:13.783" v="915" actId="20577"/>
          <ac:spMkLst>
            <pc:docMk/>
            <pc:sldMk cId="4186185468" sldId="258"/>
            <ac:spMk id="5" creationId="{A0D531E1-9754-F6E4-EAB9-8137E31AE695}"/>
          </ac:spMkLst>
        </pc:spChg>
        <pc:spChg chg="add del">
          <ac:chgData name="JACKSON, Emma (MID AND SOUTH ESSEX NHS FOUNDATION TRUST)" userId="fd31d2fa-1047-432d-a11b-8a24829464eb" providerId="ADAL" clId="{B240E300-E5E2-9C4C-8F2E-249AAA535B91}" dt="2025-03-28T11:04:24.401" v="179" actId="22"/>
          <ac:spMkLst>
            <pc:docMk/>
            <pc:sldMk cId="4186185468" sldId="258"/>
            <ac:spMk id="6" creationId="{F8D32FBC-2316-093E-1E99-143CAB3390A3}"/>
          </ac:spMkLst>
        </pc:spChg>
        <pc:spChg chg="mod">
          <ac:chgData name="JACKSON, Emma (MID AND SOUTH ESSEX NHS FOUNDATION TRUST)" userId="fd31d2fa-1047-432d-a11b-8a24829464eb" providerId="ADAL" clId="{B240E300-E5E2-9C4C-8F2E-249AAA535B91}" dt="2025-03-28T12:23:53.816" v="2620" actId="1038"/>
          <ac:spMkLst>
            <pc:docMk/>
            <pc:sldMk cId="4186185468" sldId="258"/>
            <ac:spMk id="7" creationId="{0E608C54-D8CA-A2DA-579A-D1F3CD92A123}"/>
          </ac:spMkLst>
        </pc:spChg>
        <pc:picChg chg="add mod">
          <ac:chgData name="JACKSON, Emma (MID AND SOUTH ESSEX NHS FOUNDATION TRUST)" userId="fd31d2fa-1047-432d-a11b-8a24829464eb" providerId="ADAL" clId="{B240E300-E5E2-9C4C-8F2E-249AAA535B91}" dt="2025-03-28T12:23:46.554" v="2618" actId="1076"/>
          <ac:picMkLst>
            <pc:docMk/>
            <pc:sldMk cId="4186185468" sldId="258"/>
            <ac:picMk id="10" creationId="{DD5C1474-C8D5-2FE3-6B10-C12A4687579B}"/>
          </ac:picMkLst>
        </pc:picChg>
      </pc:sldChg>
      <pc:sldChg chg="add del setBg">
        <pc:chgData name="JACKSON, Emma (MID AND SOUTH ESSEX NHS FOUNDATION TRUST)" userId="fd31d2fa-1047-432d-a11b-8a24829464eb" providerId="ADAL" clId="{B240E300-E5E2-9C4C-8F2E-249AAA535B91}" dt="2025-03-28T11:04:44.468" v="184"/>
        <pc:sldMkLst>
          <pc:docMk/>
          <pc:sldMk cId="3260209236" sldId="259"/>
        </pc:sldMkLst>
      </pc:sldChg>
      <pc:sldChg chg="addSp delSp modSp add mod">
        <pc:chgData name="JACKSON, Emma (MID AND SOUTH ESSEX NHS FOUNDATION TRUST)" userId="fd31d2fa-1047-432d-a11b-8a24829464eb" providerId="ADAL" clId="{B240E300-E5E2-9C4C-8F2E-249AAA535B91}" dt="2025-03-28T11:39:22.509" v="917" actId="20577"/>
        <pc:sldMkLst>
          <pc:docMk/>
          <pc:sldMk cId="3609694951" sldId="259"/>
        </pc:sldMkLst>
        <pc:spChg chg="mod">
          <ac:chgData name="JACKSON, Emma (MID AND SOUTH ESSEX NHS FOUNDATION TRUST)" userId="fd31d2fa-1047-432d-a11b-8a24829464eb" providerId="ADAL" clId="{B240E300-E5E2-9C4C-8F2E-249AAA535B91}" dt="2025-03-28T11:05:03.254" v="191"/>
          <ac:spMkLst>
            <pc:docMk/>
            <pc:sldMk cId="3609694951" sldId="259"/>
            <ac:spMk id="3" creationId="{B5B98390-4606-385E-CBE5-FD17AE39E0CC}"/>
          </ac:spMkLst>
        </pc:spChg>
        <pc:spChg chg="mod">
          <ac:chgData name="JACKSON, Emma (MID AND SOUTH ESSEX NHS FOUNDATION TRUST)" userId="fd31d2fa-1047-432d-a11b-8a24829464eb" providerId="ADAL" clId="{B240E300-E5E2-9C4C-8F2E-249AAA535B91}" dt="2025-03-28T11:39:22.509" v="917" actId="20577"/>
          <ac:spMkLst>
            <pc:docMk/>
            <pc:sldMk cId="3609694951" sldId="259"/>
            <ac:spMk id="5" creationId="{DD746390-C6FC-C2D2-7981-D845729C632C}"/>
          </ac:spMkLst>
        </pc:spChg>
        <pc:spChg chg="add mod">
          <ac:chgData name="JACKSON, Emma (MID AND SOUTH ESSEX NHS FOUNDATION TRUST)" userId="fd31d2fa-1047-432d-a11b-8a24829464eb" providerId="ADAL" clId="{B240E300-E5E2-9C4C-8F2E-249AAA535B91}" dt="2025-03-28T11:34:04.985" v="568" actId="20577"/>
          <ac:spMkLst>
            <pc:docMk/>
            <pc:sldMk cId="3609694951" sldId="259"/>
            <ac:spMk id="6" creationId="{B4706980-D338-A776-54ED-B40029002D77}"/>
          </ac:spMkLst>
        </pc:spChg>
        <pc:spChg chg="del">
          <ac:chgData name="JACKSON, Emma (MID AND SOUTH ESSEX NHS FOUNDATION TRUST)" userId="fd31d2fa-1047-432d-a11b-8a24829464eb" providerId="ADAL" clId="{B240E300-E5E2-9C4C-8F2E-249AAA535B91}" dt="2025-03-28T11:04:51.955" v="186" actId="478"/>
          <ac:spMkLst>
            <pc:docMk/>
            <pc:sldMk cId="3609694951" sldId="259"/>
            <ac:spMk id="7" creationId="{AB334255-F947-AAE7-AD67-F9E922FEDD7B}"/>
          </ac:spMkLst>
        </pc:spChg>
        <pc:spChg chg="add mod">
          <ac:chgData name="JACKSON, Emma (MID AND SOUTH ESSEX NHS FOUNDATION TRUST)" userId="fd31d2fa-1047-432d-a11b-8a24829464eb" providerId="ADAL" clId="{B240E300-E5E2-9C4C-8F2E-249AAA535B91}" dt="2025-03-28T11:34:53.674" v="635" actId="20577"/>
          <ac:spMkLst>
            <pc:docMk/>
            <pc:sldMk cId="3609694951" sldId="259"/>
            <ac:spMk id="13" creationId="{E42EA817-D6AA-3EE9-9E1F-BD436ECB8F4E}"/>
          </ac:spMkLst>
        </pc:spChg>
        <pc:spChg chg="add mod">
          <ac:chgData name="JACKSON, Emma (MID AND SOUTH ESSEX NHS FOUNDATION TRUST)" userId="fd31d2fa-1047-432d-a11b-8a24829464eb" providerId="ADAL" clId="{B240E300-E5E2-9C4C-8F2E-249AAA535B91}" dt="2025-03-28T11:35:05.076" v="640" actId="20577"/>
          <ac:spMkLst>
            <pc:docMk/>
            <pc:sldMk cId="3609694951" sldId="259"/>
            <ac:spMk id="15" creationId="{D11D7304-296D-03D0-1C88-649634B8DC74}"/>
          </ac:spMkLst>
        </pc:spChg>
        <pc:spChg chg="mod">
          <ac:chgData name="JACKSON, Emma (MID AND SOUTH ESSEX NHS FOUNDATION TRUST)" userId="fd31d2fa-1047-432d-a11b-8a24829464eb" providerId="ADAL" clId="{B240E300-E5E2-9C4C-8F2E-249AAA535B91}" dt="2025-03-28T11:37:50.758" v="792" actId="20577"/>
          <ac:spMkLst>
            <pc:docMk/>
            <pc:sldMk cId="3609694951" sldId="259"/>
            <ac:spMk id="23" creationId="{8B90FCCE-9D5F-78FF-CB41-1CB4B2F14E61}"/>
          </ac:spMkLst>
        </pc:spChg>
        <pc:spChg chg="mod">
          <ac:chgData name="JACKSON, Emma (MID AND SOUTH ESSEX NHS FOUNDATION TRUST)" userId="fd31d2fa-1047-432d-a11b-8a24829464eb" providerId="ADAL" clId="{B240E300-E5E2-9C4C-8F2E-249AAA535B91}" dt="2025-03-28T11:37:53.246" v="803" actId="20577"/>
          <ac:spMkLst>
            <pc:docMk/>
            <pc:sldMk cId="3609694951" sldId="259"/>
            <ac:spMk id="24" creationId="{6798395B-09B3-0E3C-D3B5-851F166DE599}"/>
          </ac:spMkLst>
        </pc:spChg>
        <pc:spChg chg="del mod">
          <ac:chgData name="JACKSON, Emma (MID AND SOUTH ESSEX NHS FOUNDATION TRUST)" userId="fd31d2fa-1047-432d-a11b-8a24829464eb" providerId="ADAL" clId="{B240E300-E5E2-9C4C-8F2E-249AAA535B91}" dt="2025-03-28T11:37:56.606" v="805" actId="478"/>
          <ac:spMkLst>
            <pc:docMk/>
            <pc:sldMk cId="3609694951" sldId="259"/>
            <ac:spMk id="25" creationId="{0080953A-B98F-3246-BC2E-4BE02A0FF845}"/>
          </ac:spMkLst>
        </pc:spChg>
        <pc:spChg chg="mod">
          <ac:chgData name="JACKSON, Emma (MID AND SOUTH ESSEX NHS FOUNDATION TRUST)" userId="fd31d2fa-1047-432d-a11b-8a24829464eb" providerId="ADAL" clId="{B240E300-E5E2-9C4C-8F2E-249AAA535B91}" dt="2025-03-28T11:38:21.261" v="844" actId="20577"/>
          <ac:spMkLst>
            <pc:docMk/>
            <pc:sldMk cId="3609694951" sldId="259"/>
            <ac:spMk id="31" creationId="{F8348386-CBFE-1098-723F-0484B22938A1}"/>
          </ac:spMkLst>
        </pc:spChg>
        <pc:spChg chg="mod">
          <ac:chgData name="JACKSON, Emma (MID AND SOUTH ESSEX NHS FOUNDATION TRUST)" userId="fd31d2fa-1047-432d-a11b-8a24829464eb" providerId="ADAL" clId="{B240E300-E5E2-9C4C-8F2E-249AAA535B91}" dt="2025-03-28T11:38:26.094" v="869" actId="20577"/>
          <ac:spMkLst>
            <pc:docMk/>
            <pc:sldMk cId="3609694951" sldId="259"/>
            <ac:spMk id="32" creationId="{2350A4BC-1986-EC5E-3134-4AD6B78C9196}"/>
          </ac:spMkLst>
        </pc:spChg>
        <pc:spChg chg="mod">
          <ac:chgData name="JACKSON, Emma (MID AND SOUTH ESSEX NHS FOUNDATION TRUST)" userId="fd31d2fa-1047-432d-a11b-8a24829464eb" providerId="ADAL" clId="{B240E300-E5E2-9C4C-8F2E-249AAA535B91}" dt="2025-03-28T11:38:28.668" v="870" actId="20577"/>
          <ac:spMkLst>
            <pc:docMk/>
            <pc:sldMk cId="3609694951" sldId="259"/>
            <ac:spMk id="33" creationId="{F5936998-4C4F-0D93-A075-5FAA277F55AD}"/>
          </ac:spMkLst>
        </pc:spChg>
        <pc:spChg chg="add mod">
          <ac:chgData name="JACKSON, Emma (MID AND SOUTH ESSEX NHS FOUNDATION TRUST)" userId="fd31d2fa-1047-432d-a11b-8a24829464eb" providerId="ADAL" clId="{B240E300-E5E2-9C4C-8F2E-249AAA535B91}" dt="2025-03-28T11:34:41.312" v="605"/>
          <ac:spMkLst>
            <pc:docMk/>
            <pc:sldMk cId="3609694951" sldId="259"/>
            <ac:spMk id="37" creationId="{7DFF7B55-82B7-39F1-D26C-3B74A4732559}"/>
          </ac:spMkLst>
        </pc:spChg>
        <pc:grpChg chg="add del mod">
          <ac:chgData name="JACKSON, Emma (MID AND SOUTH ESSEX NHS FOUNDATION TRUST)" userId="fd31d2fa-1047-432d-a11b-8a24829464eb" providerId="ADAL" clId="{B240E300-E5E2-9C4C-8F2E-249AAA535B91}" dt="2025-03-28T11:34:59.040" v="637" actId="478"/>
          <ac:grpSpMkLst>
            <pc:docMk/>
            <pc:sldMk cId="3609694951" sldId="259"/>
            <ac:grpSpMk id="21" creationId="{9FB54EAD-5337-5F3A-4842-0CC56161D33B}"/>
          </ac:grpSpMkLst>
        </pc:grpChg>
        <pc:grpChg chg="add mod">
          <ac:chgData name="JACKSON, Emma (MID AND SOUTH ESSEX NHS FOUNDATION TRUST)" userId="fd31d2fa-1047-432d-a11b-8a24829464eb" providerId="ADAL" clId="{B240E300-E5E2-9C4C-8F2E-249AAA535B91}" dt="2025-03-28T11:20:17.764" v="416" actId="1076"/>
          <ac:grpSpMkLst>
            <pc:docMk/>
            <pc:sldMk cId="3609694951" sldId="259"/>
            <ac:grpSpMk id="22" creationId="{AD51B13C-0D0B-AFAD-C205-49C3100F6DE9}"/>
          </ac:grpSpMkLst>
        </pc:grpChg>
        <pc:grpChg chg="add mod">
          <ac:chgData name="JACKSON, Emma (MID AND SOUTH ESSEX NHS FOUNDATION TRUST)" userId="fd31d2fa-1047-432d-a11b-8a24829464eb" providerId="ADAL" clId="{B240E300-E5E2-9C4C-8F2E-249AAA535B91}" dt="2025-03-28T11:11:19.040" v="305" actId="14100"/>
          <ac:grpSpMkLst>
            <pc:docMk/>
            <pc:sldMk cId="3609694951" sldId="259"/>
            <ac:grpSpMk id="30" creationId="{760F343D-8B70-73C7-3683-E9199D156CE6}"/>
          </ac:grpSpMkLst>
        </pc:grpChg>
        <pc:picChg chg="del">
          <ac:chgData name="JACKSON, Emma (MID AND SOUTH ESSEX NHS FOUNDATION TRUST)" userId="fd31d2fa-1047-432d-a11b-8a24829464eb" providerId="ADAL" clId="{B240E300-E5E2-9C4C-8F2E-249AAA535B91}" dt="2025-03-28T11:07:35.173" v="235" actId="478"/>
          <ac:picMkLst>
            <pc:docMk/>
            <pc:sldMk cId="3609694951" sldId="259"/>
            <ac:picMk id="10" creationId="{0B31C251-E566-7428-B3CE-118559B8D234}"/>
          </ac:picMkLst>
        </pc:picChg>
        <pc:picChg chg="add mod modCrop">
          <ac:chgData name="JACKSON, Emma (MID AND SOUTH ESSEX NHS FOUNDATION TRUST)" userId="fd31d2fa-1047-432d-a11b-8a24829464eb" providerId="ADAL" clId="{B240E300-E5E2-9C4C-8F2E-249AAA535B91}" dt="2025-03-28T11:07:54.790" v="242" actId="1076"/>
          <ac:picMkLst>
            <pc:docMk/>
            <pc:sldMk cId="3609694951" sldId="259"/>
            <ac:picMk id="11" creationId="{64EF9F23-E1C2-F3DB-120C-E86BDE561F90}"/>
          </ac:picMkLst>
        </pc:picChg>
        <pc:picChg chg="add del mod">
          <ac:chgData name="JACKSON, Emma (MID AND SOUTH ESSEX NHS FOUNDATION TRUST)" userId="fd31d2fa-1047-432d-a11b-8a24829464eb" providerId="ADAL" clId="{B240E300-E5E2-9C4C-8F2E-249AAA535B91}" dt="2025-03-28T11:35:01.131" v="639" actId="478"/>
          <ac:picMkLst>
            <pc:docMk/>
            <pc:sldMk cId="3609694951" sldId="259"/>
            <ac:picMk id="16" creationId="{FC87534D-5817-8E48-0D00-9F423FC06340}"/>
          </ac:picMkLst>
        </pc:picChg>
        <pc:picChg chg="add del mod">
          <ac:chgData name="JACKSON, Emma (MID AND SOUTH ESSEX NHS FOUNDATION TRUST)" userId="fd31d2fa-1047-432d-a11b-8a24829464eb" providerId="ADAL" clId="{B240E300-E5E2-9C4C-8F2E-249AAA535B91}" dt="2025-03-28T11:06:50.296" v="225" actId="478"/>
          <ac:picMkLst>
            <pc:docMk/>
            <pc:sldMk cId="3609694951" sldId="259"/>
            <ac:picMk id="17" creationId="{F02ACE1F-50CE-C3A9-BFD0-259E6420586F}"/>
          </ac:picMkLst>
        </pc:picChg>
        <pc:picChg chg="add del mod">
          <ac:chgData name="JACKSON, Emma (MID AND SOUTH ESSEX NHS FOUNDATION TRUST)" userId="fd31d2fa-1047-432d-a11b-8a24829464eb" providerId="ADAL" clId="{B240E300-E5E2-9C4C-8F2E-249AAA535B91}" dt="2025-03-28T11:35:06.825" v="641" actId="478"/>
          <ac:picMkLst>
            <pc:docMk/>
            <pc:sldMk cId="3609694951" sldId="259"/>
            <ac:picMk id="18" creationId="{E6781917-C497-C5AD-4DCD-BD60F0E9ECD3}"/>
          </ac:picMkLst>
        </pc:picChg>
        <pc:picChg chg="add del mod">
          <ac:chgData name="JACKSON, Emma (MID AND SOUTH ESSEX NHS FOUNDATION TRUST)" userId="fd31d2fa-1047-432d-a11b-8a24829464eb" providerId="ADAL" clId="{B240E300-E5E2-9C4C-8F2E-249AAA535B91}" dt="2025-03-28T11:34:59.612" v="638" actId="478"/>
          <ac:picMkLst>
            <pc:docMk/>
            <pc:sldMk cId="3609694951" sldId="259"/>
            <ac:picMk id="19" creationId="{5406F0C3-15C1-FA5B-9B41-9A7A6FD06066}"/>
          </ac:picMkLst>
        </pc:picChg>
        <pc:picChg chg="add mod">
          <ac:chgData name="JACKSON, Emma (MID AND SOUTH ESSEX NHS FOUNDATION TRUST)" userId="fd31d2fa-1047-432d-a11b-8a24829464eb" providerId="ADAL" clId="{B240E300-E5E2-9C4C-8F2E-249AAA535B91}" dt="2025-03-28T11:20:01.547" v="410" actId="1076"/>
          <ac:picMkLst>
            <pc:docMk/>
            <pc:sldMk cId="3609694951" sldId="259"/>
            <ac:picMk id="20" creationId="{4AAF546B-CE14-62A9-3C97-95369F240D6E}"/>
          </ac:picMkLst>
        </pc:picChg>
        <pc:picChg chg="add del mod">
          <ac:chgData name="JACKSON, Emma (MID AND SOUTH ESSEX NHS FOUNDATION TRUST)" userId="fd31d2fa-1047-432d-a11b-8a24829464eb" providerId="ADAL" clId="{B240E300-E5E2-9C4C-8F2E-249AAA535B91}" dt="2025-03-28T11:37:58.132" v="806" actId="478"/>
          <ac:picMkLst>
            <pc:docMk/>
            <pc:sldMk cId="3609694951" sldId="259"/>
            <ac:picMk id="26" creationId="{90CEB071-473E-79EB-0AA2-72DB19607686}"/>
          </ac:picMkLst>
        </pc:picChg>
        <pc:picChg chg="add del mod">
          <ac:chgData name="JACKSON, Emma (MID AND SOUTH ESSEX NHS FOUNDATION TRUST)" userId="fd31d2fa-1047-432d-a11b-8a24829464eb" providerId="ADAL" clId="{B240E300-E5E2-9C4C-8F2E-249AAA535B91}" dt="2025-03-28T11:37:59.513" v="807" actId="478"/>
          <ac:picMkLst>
            <pc:docMk/>
            <pc:sldMk cId="3609694951" sldId="259"/>
            <ac:picMk id="27" creationId="{9AEE36F6-31FB-E2EC-0DCC-969E318175DA}"/>
          </ac:picMkLst>
        </pc:picChg>
        <pc:picChg chg="add del mod">
          <ac:chgData name="JACKSON, Emma (MID AND SOUTH ESSEX NHS FOUNDATION TRUST)" userId="fd31d2fa-1047-432d-a11b-8a24829464eb" providerId="ADAL" clId="{B240E300-E5E2-9C4C-8F2E-249AAA535B91}" dt="2025-03-28T11:37:54.512" v="804" actId="478"/>
          <ac:picMkLst>
            <pc:docMk/>
            <pc:sldMk cId="3609694951" sldId="259"/>
            <ac:picMk id="28" creationId="{FE8DF4CE-32BC-90BE-74EA-52EA4E89A253}"/>
          </ac:picMkLst>
        </pc:picChg>
        <pc:picChg chg="add mod">
          <ac:chgData name="JACKSON, Emma (MID AND SOUTH ESSEX NHS FOUNDATION TRUST)" userId="fd31d2fa-1047-432d-a11b-8a24829464eb" providerId="ADAL" clId="{B240E300-E5E2-9C4C-8F2E-249AAA535B91}" dt="2025-03-28T11:11:13.157" v="303" actId="1076"/>
          <ac:picMkLst>
            <pc:docMk/>
            <pc:sldMk cId="3609694951" sldId="259"/>
            <ac:picMk id="29" creationId="{6DCAD44E-8372-33AB-B2F5-220F0949F69D}"/>
          </ac:picMkLst>
        </pc:picChg>
        <pc:picChg chg="add del mod">
          <ac:chgData name="JACKSON, Emma (MID AND SOUTH ESSEX NHS FOUNDATION TRUST)" userId="fd31d2fa-1047-432d-a11b-8a24829464eb" providerId="ADAL" clId="{B240E300-E5E2-9C4C-8F2E-249AAA535B91}" dt="2025-03-28T11:38:30.100" v="871" actId="478"/>
          <ac:picMkLst>
            <pc:docMk/>
            <pc:sldMk cId="3609694951" sldId="259"/>
            <ac:picMk id="34" creationId="{F244557D-BB22-CDF8-80A4-5818A305C353}"/>
          </ac:picMkLst>
        </pc:picChg>
        <pc:picChg chg="add del mod">
          <ac:chgData name="JACKSON, Emma (MID AND SOUTH ESSEX NHS FOUNDATION TRUST)" userId="fd31d2fa-1047-432d-a11b-8a24829464eb" providerId="ADAL" clId="{B240E300-E5E2-9C4C-8F2E-249AAA535B91}" dt="2025-03-28T11:38:31.895" v="872" actId="478"/>
          <ac:picMkLst>
            <pc:docMk/>
            <pc:sldMk cId="3609694951" sldId="259"/>
            <ac:picMk id="35" creationId="{EB11DBB5-D479-9EF8-C685-7C76F0C7D220}"/>
          </ac:picMkLst>
        </pc:picChg>
        <pc:picChg chg="add del mod">
          <ac:chgData name="JACKSON, Emma (MID AND SOUTH ESSEX NHS FOUNDATION TRUST)" userId="fd31d2fa-1047-432d-a11b-8a24829464eb" providerId="ADAL" clId="{B240E300-E5E2-9C4C-8F2E-249AAA535B91}" dt="2025-03-28T11:38:33.077" v="873" actId="478"/>
          <ac:picMkLst>
            <pc:docMk/>
            <pc:sldMk cId="3609694951" sldId="259"/>
            <ac:picMk id="36" creationId="{D6C42C5F-E183-4890-6579-394CCAF43DA5}"/>
          </ac:picMkLst>
        </pc:picChg>
      </pc:sldChg>
      <pc:sldChg chg="add del setBg">
        <pc:chgData name="JACKSON, Emma (MID AND SOUTH ESSEX NHS FOUNDATION TRUST)" userId="fd31d2fa-1047-432d-a11b-8a24829464eb" providerId="ADAL" clId="{B240E300-E5E2-9C4C-8F2E-249AAA535B91}" dt="2025-03-28T11:35:56.202" v="718"/>
        <pc:sldMkLst>
          <pc:docMk/>
          <pc:sldMk cId="2040459228" sldId="260"/>
        </pc:sldMkLst>
      </pc:sldChg>
      <pc:sldChg chg="addSp delSp modSp add del mod">
        <pc:chgData name="JACKSON, Emma (MID AND SOUTH ESSEX NHS FOUNDATION TRUST)" userId="fd31d2fa-1047-432d-a11b-8a24829464eb" providerId="ADAL" clId="{B240E300-E5E2-9C4C-8F2E-249AAA535B91}" dt="2025-03-28T11:22:23.269" v="458" actId="2696"/>
        <pc:sldMkLst>
          <pc:docMk/>
          <pc:sldMk cId="3144527110" sldId="260"/>
        </pc:sldMkLst>
        <pc:spChg chg="del mod">
          <ac:chgData name="JACKSON, Emma (MID AND SOUTH ESSEX NHS FOUNDATION TRUST)" userId="fd31d2fa-1047-432d-a11b-8a24829464eb" providerId="ADAL" clId="{B240E300-E5E2-9C4C-8F2E-249AAA535B91}" dt="2025-03-28T11:19:08.306" v="398" actId="478"/>
          <ac:spMkLst>
            <pc:docMk/>
            <pc:sldMk cId="3144527110" sldId="260"/>
            <ac:spMk id="2" creationId="{82C2684B-6A89-1B03-FCFA-2D44C03AF212}"/>
          </ac:spMkLst>
        </pc:spChg>
        <pc:spChg chg="del">
          <ac:chgData name="JACKSON, Emma (MID AND SOUTH ESSEX NHS FOUNDATION TRUST)" userId="fd31d2fa-1047-432d-a11b-8a24829464eb" providerId="ADAL" clId="{B240E300-E5E2-9C4C-8F2E-249AAA535B91}" dt="2025-03-28T11:12:07.013" v="314" actId="478"/>
          <ac:spMkLst>
            <pc:docMk/>
            <pc:sldMk cId="3144527110" sldId="260"/>
            <ac:spMk id="3" creationId="{2646C201-2C97-7991-A683-2A8A42ADFAA2}"/>
          </ac:spMkLst>
        </pc:spChg>
        <pc:spChg chg="mod">
          <ac:chgData name="JACKSON, Emma (MID AND SOUTH ESSEX NHS FOUNDATION TRUST)" userId="fd31d2fa-1047-432d-a11b-8a24829464eb" providerId="ADAL" clId="{B240E300-E5E2-9C4C-8F2E-249AAA535B91}" dt="2025-03-28T11:12:03.245" v="313"/>
          <ac:spMkLst>
            <pc:docMk/>
            <pc:sldMk cId="3144527110" sldId="260"/>
            <ac:spMk id="6" creationId="{DC8CB41E-6231-2FB9-1E74-7361B23369E9}"/>
          </ac:spMkLst>
        </pc:spChg>
        <pc:spChg chg="add mod">
          <ac:chgData name="JACKSON, Emma (MID AND SOUTH ESSEX NHS FOUNDATION TRUST)" userId="fd31d2fa-1047-432d-a11b-8a24829464eb" providerId="ADAL" clId="{B240E300-E5E2-9C4C-8F2E-249AAA535B91}" dt="2025-03-28T11:19:16.191" v="399"/>
          <ac:spMkLst>
            <pc:docMk/>
            <pc:sldMk cId="3144527110" sldId="260"/>
            <ac:spMk id="12" creationId="{868F2603-7FB9-0CB0-F435-FEA5FF2B2308}"/>
          </ac:spMkLst>
        </pc:spChg>
        <pc:spChg chg="mod">
          <ac:chgData name="JACKSON, Emma (MID AND SOUTH ESSEX NHS FOUNDATION TRUST)" userId="fd31d2fa-1047-432d-a11b-8a24829464eb" providerId="ADAL" clId="{B240E300-E5E2-9C4C-8F2E-249AAA535B91}" dt="2025-03-28T11:12:28.141" v="317"/>
          <ac:spMkLst>
            <pc:docMk/>
            <pc:sldMk cId="3144527110" sldId="260"/>
            <ac:spMk id="13" creationId="{F4197548-F79D-48A9-557D-CEAB91A9CF46}"/>
          </ac:spMkLst>
        </pc:spChg>
        <pc:spChg chg="mod">
          <ac:chgData name="JACKSON, Emma (MID AND SOUTH ESSEX NHS FOUNDATION TRUST)" userId="fd31d2fa-1047-432d-a11b-8a24829464eb" providerId="ADAL" clId="{B240E300-E5E2-9C4C-8F2E-249AAA535B91}" dt="2025-03-28T11:19:39.898" v="402" actId="404"/>
          <ac:spMkLst>
            <pc:docMk/>
            <pc:sldMk cId="3144527110" sldId="260"/>
            <ac:spMk id="15" creationId="{96D8FDDE-6914-4B33-4D66-67C09E08E7D6}"/>
          </ac:spMkLst>
        </pc:spChg>
        <pc:spChg chg="mod">
          <ac:chgData name="JACKSON, Emma (MID AND SOUTH ESSEX NHS FOUNDATION TRUST)" userId="fd31d2fa-1047-432d-a11b-8a24829464eb" providerId="ADAL" clId="{B240E300-E5E2-9C4C-8F2E-249AAA535B91}" dt="2025-03-28T11:13:22.802" v="331"/>
          <ac:spMkLst>
            <pc:docMk/>
            <pc:sldMk cId="3144527110" sldId="260"/>
            <ac:spMk id="23" creationId="{3567CBF5-61F5-19C7-D209-CF1525AF01A6}"/>
          </ac:spMkLst>
        </pc:spChg>
        <pc:spChg chg="mod">
          <ac:chgData name="JACKSON, Emma (MID AND SOUTH ESSEX NHS FOUNDATION TRUST)" userId="fd31d2fa-1047-432d-a11b-8a24829464eb" providerId="ADAL" clId="{B240E300-E5E2-9C4C-8F2E-249AAA535B91}" dt="2025-03-28T11:13:30.032" v="332"/>
          <ac:spMkLst>
            <pc:docMk/>
            <pc:sldMk cId="3144527110" sldId="260"/>
            <ac:spMk id="24" creationId="{440CE7C9-2C76-6950-8C3F-382B77EF0D04}"/>
          </ac:spMkLst>
        </pc:spChg>
        <pc:spChg chg="mod">
          <ac:chgData name="JACKSON, Emma (MID AND SOUTH ESSEX NHS FOUNDATION TRUST)" userId="fd31d2fa-1047-432d-a11b-8a24829464eb" providerId="ADAL" clId="{B240E300-E5E2-9C4C-8F2E-249AAA535B91}" dt="2025-03-28T11:15:24.665" v="359" actId="404"/>
          <ac:spMkLst>
            <pc:docMk/>
            <pc:sldMk cId="3144527110" sldId="260"/>
            <ac:spMk id="25" creationId="{F8C03F42-3978-8EF4-4004-030889F7E9FE}"/>
          </ac:spMkLst>
        </pc:spChg>
        <pc:spChg chg="mod">
          <ac:chgData name="JACKSON, Emma (MID AND SOUTH ESSEX NHS FOUNDATION TRUST)" userId="fd31d2fa-1047-432d-a11b-8a24829464eb" providerId="ADAL" clId="{B240E300-E5E2-9C4C-8F2E-249AAA535B91}" dt="2025-03-28T11:14:51.769" v="351"/>
          <ac:spMkLst>
            <pc:docMk/>
            <pc:sldMk cId="3144527110" sldId="260"/>
            <ac:spMk id="31" creationId="{B73373BB-0EDA-AA04-436C-43B78F79C0E0}"/>
          </ac:spMkLst>
        </pc:spChg>
        <pc:spChg chg="mod">
          <ac:chgData name="JACKSON, Emma (MID AND SOUTH ESSEX NHS FOUNDATION TRUST)" userId="fd31d2fa-1047-432d-a11b-8a24829464eb" providerId="ADAL" clId="{B240E300-E5E2-9C4C-8F2E-249AAA535B91}" dt="2025-03-28T11:14:57.391" v="352"/>
          <ac:spMkLst>
            <pc:docMk/>
            <pc:sldMk cId="3144527110" sldId="260"/>
            <ac:spMk id="32" creationId="{7559AFCC-354D-AFAD-416C-3D7CC68E2831}"/>
          </ac:spMkLst>
        </pc:spChg>
        <pc:spChg chg="mod">
          <ac:chgData name="JACKSON, Emma (MID AND SOUTH ESSEX NHS FOUNDATION TRUST)" userId="fd31d2fa-1047-432d-a11b-8a24829464eb" providerId="ADAL" clId="{B240E300-E5E2-9C4C-8F2E-249AAA535B91}" dt="2025-03-28T11:19:29.429" v="401" actId="1076"/>
          <ac:spMkLst>
            <pc:docMk/>
            <pc:sldMk cId="3144527110" sldId="260"/>
            <ac:spMk id="33" creationId="{6E688419-AC64-7214-3454-96EE6E72E357}"/>
          </ac:spMkLst>
        </pc:spChg>
        <pc:grpChg chg="mod">
          <ac:chgData name="JACKSON, Emma (MID AND SOUTH ESSEX NHS FOUNDATION TRUST)" userId="fd31d2fa-1047-432d-a11b-8a24829464eb" providerId="ADAL" clId="{B240E300-E5E2-9C4C-8F2E-249AAA535B91}" dt="2025-03-28T11:12:14.474" v="316" actId="1076"/>
          <ac:grpSpMkLst>
            <pc:docMk/>
            <pc:sldMk cId="3144527110" sldId="260"/>
            <ac:grpSpMk id="21" creationId="{A96A9B3E-E0E6-6D99-3F04-4FFD3728987D}"/>
          </ac:grpSpMkLst>
        </pc:grpChg>
        <pc:grpChg chg="mod">
          <ac:chgData name="JACKSON, Emma (MID AND SOUTH ESSEX NHS FOUNDATION TRUST)" userId="fd31d2fa-1047-432d-a11b-8a24829464eb" providerId="ADAL" clId="{B240E300-E5E2-9C4C-8F2E-249AAA535B91}" dt="2025-03-28T11:14:42.397" v="348" actId="1076"/>
          <ac:grpSpMkLst>
            <pc:docMk/>
            <pc:sldMk cId="3144527110" sldId="260"/>
            <ac:grpSpMk id="22" creationId="{C1E752BC-E3DC-1852-A0ED-DA9E2E73E669}"/>
          </ac:grpSpMkLst>
        </pc:grpChg>
        <pc:grpChg chg="mod">
          <ac:chgData name="JACKSON, Emma (MID AND SOUTH ESSEX NHS FOUNDATION TRUST)" userId="fd31d2fa-1047-432d-a11b-8a24829464eb" providerId="ADAL" clId="{B240E300-E5E2-9C4C-8F2E-249AAA535B91}" dt="2025-03-28T11:18:16.233" v="391" actId="1076"/>
          <ac:grpSpMkLst>
            <pc:docMk/>
            <pc:sldMk cId="3144527110" sldId="260"/>
            <ac:grpSpMk id="30" creationId="{76049C44-EA02-63D7-7E92-03C28B098688}"/>
          </ac:grpSpMkLst>
        </pc:grpChg>
        <pc:picChg chg="add mod modCrop">
          <ac:chgData name="JACKSON, Emma (MID AND SOUTH ESSEX NHS FOUNDATION TRUST)" userId="fd31d2fa-1047-432d-a11b-8a24829464eb" providerId="ADAL" clId="{B240E300-E5E2-9C4C-8F2E-249AAA535B91}" dt="2025-03-28T11:13:13.591" v="330" actId="167"/>
          <ac:picMkLst>
            <pc:docMk/>
            <pc:sldMk cId="3144527110" sldId="260"/>
            <ac:picMk id="4" creationId="{B382B474-65EC-A261-A294-F19DF2168687}"/>
          </ac:picMkLst>
        </pc:picChg>
        <pc:picChg chg="add mod">
          <ac:chgData name="JACKSON, Emma (MID AND SOUTH ESSEX NHS FOUNDATION TRUST)" userId="fd31d2fa-1047-432d-a11b-8a24829464eb" providerId="ADAL" clId="{B240E300-E5E2-9C4C-8F2E-249AAA535B91}" dt="2025-03-28T11:14:44.780" v="349" actId="1076"/>
          <ac:picMkLst>
            <pc:docMk/>
            <pc:sldMk cId="3144527110" sldId="260"/>
            <ac:picMk id="7" creationId="{60F101BF-B407-1FF0-9E05-C84ABF2CA524}"/>
          </ac:picMkLst>
        </pc:picChg>
        <pc:picChg chg="add mod">
          <ac:chgData name="JACKSON, Emma (MID AND SOUTH ESSEX NHS FOUNDATION TRUST)" userId="fd31d2fa-1047-432d-a11b-8a24829464eb" providerId="ADAL" clId="{B240E300-E5E2-9C4C-8F2E-249AAA535B91}" dt="2025-03-28T11:19:20.349" v="400" actId="1076"/>
          <ac:picMkLst>
            <pc:docMk/>
            <pc:sldMk cId="3144527110" sldId="260"/>
            <ac:picMk id="10" creationId="{AB186A75-FCE0-866A-EAF9-2A7F0C2397AF}"/>
          </ac:picMkLst>
        </pc:picChg>
        <pc:picChg chg="del">
          <ac:chgData name="JACKSON, Emma (MID AND SOUTH ESSEX NHS FOUNDATION TRUST)" userId="fd31d2fa-1047-432d-a11b-8a24829464eb" providerId="ADAL" clId="{B240E300-E5E2-9C4C-8F2E-249AAA535B91}" dt="2025-03-28T11:12:08.986" v="315" actId="478"/>
          <ac:picMkLst>
            <pc:docMk/>
            <pc:sldMk cId="3144527110" sldId="260"/>
            <ac:picMk id="11" creationId="{4F79ABA1-5674-78BD-52EA-4CDCB5A90AE2}"/>
          </ac:picMkLst>
        </pc:picChg>
        <pc:picChg chg="add">
          <ac:chgData name="JACKSON, Emma (MID AND SOUTH ESSEX NHS FOUNDATION TRUST)" userId="fd31d2fa-1047-432d-a11b-8a24829464eb" providerId="ADAL" clId="{B240E300-E5E2-9C4C-8F2E-249AAA535B91}" dt="2025-03-28T11:21:17.579" v="445"/>
          <ac:picMkLst>
            <pc:docMk/>
            <pc:sldMk cId="3144527110" sldId="260"/>
            <ac:picMk id="14" creationId="{B8E9937E-D407-0729-8AA9-876C83F8BC24}"/>
          </ac:picMkLst>
        </pc:picChg>
        <pc:picChg chg="mod">
          <ac:chgData name="JACKSON, Emma (MID AND SOUTH ESSEX NHS FOUNDATION TRUST)" userId="fd31d2fa-1047-432d-a11b-8a24829464eb" providerId="ADAL" clId="{B240E300-E5E2-9C4C-8F2E-249AAA535B91}" dt="2025-03-28T11:19:44.907" v="405" actId="1036"/>
          <ac:picMkLst>
            <pc:docMk/>
            <pc:sldMk cId="3144527110" sldId="260"/>
            <ac:picMk id="16" creationId="{BF39ACFF-835B-31C9-F397-BBAC7927B474}"/>
          </ac:picMkLst>
        </pc:picChg>
        <pc:picChg chg="mod">
          <ac:chgData name="JACKSON, Emma (MID AND SOUTH ESSEX NHS FOUNDATION TRUST)" userId="fd31d2fa-1047-432d-a11b-8a24829464eb" providerId="ADAL" clId="{B240E300-E5E2-9C4C-8F2E-249AAA535B91}" dt="2025-03-28T11:14:34.664" v="346" actId="1076"/>
          <ac:picMkLst>
            <pc:docMk/>
            <pc:sldMk cId="3144527110" sldId="260"/>
            <ac:picMk id="18" creationId="{7D109E72-627C-3D52-D0EA-78A3418BCDD3}"/>
          </ac:picMkLst>
        </pc:picChg>
        <pc:picChg chg="del mod">
          <ac:chgData name="JACKSON, Emma (MID AND SOUTH ESSEX NHS FOUNDATION TRUST)" userId="fd31d2fa-1047-432d-a11b-8a24829464eb" providerId="ADAL" clId="{B240E300-E5E2-9C4C-8F2E-249AAA535B91}" dt="2025-03-28T11:12:59.962" v="325" actId="478"/>
          <ac:picMkLst>
            <pc:docMk/>
            <pc:sldMk cId="3144527110" sldId="260"/>
            <ac:picMk id="19" creationId="{BF978C6A-DB9A-3AB7-1913-C1A03F7BB3B7}"/>
          </ac:picMkLst>
        </pc:picChg>
        <pc:picChg chg="mod">
          <ac:chgData name="JACKSON, Emma (MID AND SOUTH ESSEX NHS FOUNDATION TRUST)" userId="fd31d2fa-1047-432d-a11b-8a24829464eb" providerId="ADAL" clId="{B240E300-E5E2-9C4C-8F2E-249AAA535B91}" dt="2025-03-28T11:14:37.247" v="347" actId="1076"/>
          <ac:picMkLst>
            <pc:docMk/>
            <pc:sldMk cId="3144527110" sldId="260"/>
            <ac:picMk id="20" creationId="{539B6B44-6D99-4E35-2696-499BD6BB0B8C}"/>
          </ac:picMkLst>
        </pc:picChg>
        <pc:picChg chg="mod">
          <ac:chgData name="JACKSON, Emma (MID AND SOUTH ESSEX NHS FOUNDATION TRUST)" userId="fd31d2fa-1047-432d-a11b-8a24829464eb" providerId="ADAL" clId="{B240E300-E5E2-9C4C-8F2E-249AAA535B91}" dt="2025-03-28T11:14:04.796" v="340" actId="1076"/>
          <ac:picMkLst>
            <pc:docMk/>
            <pc:sldMk cId="3144527110" sldId="260"/>
            <ac:picMk id="26" creationId="{C3AF149F-BBC5-4090-B7A2-90D96F245B07}"/>
          </ac:picMkLst>
        </pc:picChg>
        <pc:picChg chg="mod">
          <ac:chgData name="JACKSON, Emma (MID AND SOUTH ESSEX NHS FOUNDATION TRUST)" userId="fd31d2fa-1047-432d-a11b-8a24829464eb" providerId="ADAL" clId="{B240E300-E5E2-9C4C-8F2E-249AAA535B91}" dt="2025-03-28T11:14:00.493" v="339" actId="1076"/>
          <ac:picMkLst>
            <pc:docMk/>
            <pc:sldMk cId="3144527110" sldId="260"/>
            <ac:picMk id="27" creationId="{1589C1CD-BD87-9C70-2DE6-1BB27A79AA30}"/>
          </ac:picMkLst>
        </pc:picChg>
        <pc:picChg chg="del mod">
          <ac:chgData name="JACKSON, Emma (MID AND SOUTH ESSEX NHS FOUNDATION TRUST)" userId="fd31d2fa-1047-432d-a11b-8a24829464eb" providerId="ADAL" clId="{B240E300-E5E2-9C4C-8F2E-249AAA535B91}" dt="2025-03-28T11:14:11.559" v="341" actId="478"/>
          <ac:picMkLst>
            <pc:docMk/>
            <pc:sldMk cId="3144527110" sldId="260"/>
            <ac:picMk id="28" creationId="{ECB0481D-73E6-7CA4-6899-FEB11975C82A}"/>
          </ac:picMkLst>
        </pc:picChg>
        <pc:picChg chg="mod">
          <ac:chgData name="JACKSON, Emma (MID AND SOUTH ESSEX NHS FOUNDATION TRUST)" userId="fd31d2fa-1047-432d-a11b-8a24829464eb" providerId="ADAL" clId="{B240E300-E5E2-9C4C-8F2E-249AAA535B91}" dt="2025-03-28T11:14:47.181" v="350" actId="1076"/>
          <ac:picMkLst>
            <pc:docMk/>
            <pc:sldMk cId="3144527110" sldId="260"/>
            <ac:picMk id="29" creationId="{C34623B7-E64D-8DD6-DC59-F360D6B5116F}"/>
          </ac:picMkLst>
        </pc:picChg>
        <pc:picChg chg="mod">
          <ac:chgData name="JACKSON, Emma (MID AND SOUTH ESSEX NHS FOUNDATION TRUST)" userId="fd31d2fa-1047-432d-a11b-8a24829464eb" providerId="ADAL" clId="{B240E300-E5E2-9C4C-8F2E-249AAA535B91}" dt="2025-03-28T11:19:29.429" v="401" actId="1076"/>
          <ac:picMkLst>
            <pc:docMk/>
            <pc:sldMk cId="3144527110" sldId="260"/>
            <ac:picMk id="34" creationId="{98EE3D3B-60A3-FB50-6B47-6F14404E8498}"/>
          </ac:picMkLst>
        </pc:picChg>
        <pc:picChg chg="mod">
          <ac:chgData name="JACKSON, Emma (MID AND SOUTH ESSEX NHS FOUNDATION TRUST)" userId="fd31d2fa-1047-432d-a11b-8a24829464eb" providerId="ADAL" clId="{B240E300-E5E2-9C4C-8F2E-249AAA535B91}" dt="2025-03-28T11:19:29.429" v="401" actId="1076"/>
          <ac:picMkLst>
            <pc:docMk/>
            <pc:sldMk cId="3144527110" sldId="260"/>
            <ac:picMk id="35" creationId="{F00E1312-A452-D195-FEBA-106213D6ED1D}"/>
          </ac:picMkLst>
        </pc:picChg>
      </pc:sldChg>
      <pc:sldChg chg="add del setBg">
        <pc:chgData name="JACKSON, Emma (MID AND SOUTH ESSEX NHS FOUNDATION TRUST)" userId="fd31d2fa-1047-432d-a11b-8a24829464eb" providerId="ADAL" clId="{B240E300-E5E2-9C4C-8F2E-249AAA535B91}" dt="2025-03-28T11:11:57.129" v="311"/>
        <pc:sldMkLst>
          <pc:docMk/>
          <pc:sldMk cId="3351757706" sldId="260"/>
        </pc:sldMkLst>
      </pc:sldChg>
      <pc:sldChg chg="modSp add del mod ord setBg">
        <pc:chgData name="JACKSON, Emma (MID AND SOUTH ESSEX NHS FOUNDATION TRUST)" userId="fd31d2fa-1047-432d-a11b-8a24829464eb" providerId="ADAL" clId="{B240E300-E5E2-9C4C-8F2E-249AAA535B91}" dt="2025-03-28T11:37:04.671" v="747"/>
        <pc:sldMkLst>
          <pc:docMk/>
          <pc:sldMk cId="354234676" sldId="261"/>
        </pc:sldMkLst>
        <pc:spChg chg="mod">
          <ac:chgData name="JACKSON, Emma (MID AND SOUTH ESSEX NHS FOUNDATION TRUST)" userId="fd31d2fa-1047-432d-a11b-8a24829464eb" providerId="ADAL" clId="{B240E300-E5E2-9C4C-8F2E-249AAA535B91}" dt="2025-03-28T11:23:02.133" v="465" actId="2711"/>
          <ac:spMkLst>
            <pc:docMk/>
            <pc:sldMk cId="354234676" sldId="261"/>
            <ac:spMk id="13" creationId="{5471F980-D88D-0857-AEA5-2277FDE78C34}"/>
          </ac:spMkLst>
        </pc:spChg>
        <pc:spChg chg="mod">
          <ac:chgData name="JACKSON, Emma (MID AND SOUTH ESSEX NHS FOUNDATION TRUST)" userId="fd31d2fa-1047-432d-a11b-8a24829464eb" providerId="ADAL" clId="{B240E300-E5E2-9C4C-8F2E-249AAA535B91}" dt="2025-03-28T11:21:45.316" v="449" actId="1076"/>
          <ac:spMkLst>
            <pc:docMk/>
            <pc:sldMk cId="354234676" sldId="261"/>
            <ac:spMk id="15" creationId="{E7B70120-E3BE-36EE-0B8B-BA1BA9D73F27}"/>
          </ac:spMkLst>
        </pc:spChg>
        <pc:grpChg chg="mod">
          <ac:chgData name="JACKSON, Emma (MID AND SOUTH ESSEX NHS FOUNDATION TRUST)" userId="fd31d2fa-1047-432d-a11b-8a24829464eb" providerId="ADAL" clId="{B240E300-E5E2-9C4C-8F2E-249AAA535B91}" dt="2025-03-28T11:21:52.998" v="451" actId="1076"/>
          <ac:grpSpMkLst>
            <pc:docMk/>
            <pc:sldMk cId="354234676" sldId="261"/>
            <ac:grpSpMk id="22" creationId="{E629AE66-CBDD-CE3F-4864-70E27C1DE65E}"/>
          </ac:grpSpMkLst>
        </pc:grpChg>
        <pc:grpChg chg="mod">
          <ac:chgData name="JACKSON, Emma (MID AND SOUTH ESSEX NHS FOUNDATION TRUST)" userId="fd31d2fa-1047-432d-a11b-8a24829464eb" providerId="ADAL" clId="{B240E300-E5E2-9C4C-8F2E-249AAA535B91}" dt="2025-03-28T11:22:00.298" v="453" actId="1076"/>
          <ac:grpSpMkLst>
            <pc:docMk/>
            <pc:sldMk cId="354234676" sldId="261"/>
            <ac:grpSpMk id="30" creationId="{6F0FD796-893E-E8F9-7822-C92DF3CE4552}"/>
          </ac:grpSpMkLst>
        </pc:grpChg>
        <pc:picChg chg="mod">
          <ac:chgData name="JACKSON, Emma (MID AND SOUTH ESSEX NHS FOUNDATION TRUST)" userId="fd31d2fa-1047-432d-a11b-8a24829464eb" providerId="ADAL" clId="{B240E300-E5E2-9C4C-8F2E-249AAA535B91}" dt="2025-03-28T11:22:07.614" v="456" actId="14100"/>
          <ac:picMkLst>
            <pc:docMk/>
            <pc:sldMk cId="354234676" sldId="261"/>
            <ac:picMk id="10" creationId="{52BE4BE4-571E-4F20-8B0F-0D4CBABE1849}"/>
          </ac:picMkLst>
        </pc:picChg>
        <pc:picChg chg="mod">
          <ac:chgData name="JACKSON, Emma (MID AND SOUTH ESSEX NHS FOUNDATION TRUST)" userId="fd31d2fa-1047-432d-a11b-8a24829464eb" providerId="ADAL" clId="{B240E300-E5E2-9C4C-8F2E-249AAA535B91}" dt="2025-03-28T11:21:45.316" v="449" actId="1076"/>
          <ac:picMkLst>
            <pc:docMk/>
            <pc:sldMk cId="354234676" sldId="261"/>
            <ac:picMk id="16" creationId="{5DF758D6-35FA-2C3E-51A8-C1CAFD500DC9}"/>
          </ac:picMkLst>
        </pc:picChg>
        <pc:picChg chg="mod">
          <ac:chgData name="JACKSON, Emma (MID AND SOUTH ESSEX NHS FOUNDATION TRUST)" userId="fd31d2fa-1047-432d-a11b-8a24829464eb" providerId="ADAL" clId="{B240E300-E5E2-9C4C-8F2E-249AAA535B91}" dt="2025-03-28T11:21:45.316" v="449" actId="1076"/>
          <ac:picMkLst>
            <pc:docMk/>
            <pc:sldMk cId="354234676" sldId="261"/>
            <ac:picMk id="18" creationId="{B0B9677F-D206-18A0-F6DE-9BC8023BAD2C}"/>
          </ac:picMkLst>
        </pc:picChg>
        <pc:picChg chg="mod">
          <ac:chgData name="JACKSON, Emma (MID AND SOUTH ESSEX NHS FOUNDATION TRUST)" userId="fd31d2fa-1047-432d-a11b-8a24829464eb" providerId="ADAL" clId="{B240E300-E5E2-9C4C-8F2E-249AAA535B91}" dt="2025-03-28T11:21:47.280" v="450" actId="1076"/>
          <ac:picMkLst>
            <pc:docMk/>
            <pc:sldMk cId="354234676" sldId="261"/>
            <ac:picMk id="20" creationId="{8E0A2BC5-FBE7-0B95-21F4-4ADEAD15F71E}"/>
          </ac:picMkLst>
        </pc:picChg>
        <pc:picChg chg="mod">
          <ac:chgData name="JACKSON, Emma (MID AND SOUTH ESSEX NHS FOUNDATION TRUST)" userId="fd31d2fa-1047-432d-a11b-8a24829464eb" providerId="ADAL" clId="{B240E300-E5E2-9C4C-8F2E-249AAA535B91}" dt="2025-03-28T11:21:56.212" v="452" actId="1076"/>
          <ac:picMkLst>
            <pc:docMk/>
            <pc:sldMk cId="354234676" sldId="261"/>
            <ac:picMk id="29" creationId="{9EAAF200-0527-7A6E-8979-328987EE61A9}"/>
          </ac:picMkLst>
        </pc:picChg>
      </pc:sldChg>
      <pc:sldChg chg="add del setBg">
        <pc:chgData name="JACKSON, Emma (MID AND SOUTH ESSEX NHS FOUNDATION TRUST)" userId="fd31d2fa-1047-432d-a11b-8a24829464eb" providerId="ADAL" clId="{B240E300-E5E2-9C4C-8F2E-249AAA535B91}" dt="2025-03-28T11:21:27.195" v="447"/>
        <pc:sldMkLst>
          <pc:docMk/>
          <pc:sldMk cId="2341515041" sldId="261"/>
        </pc:sldMkLst>
      </pc:sldChg>
      <pc:sldChg chg="add del setBg">
        <pc:chgData name="JACKSON, Emma (MID AND SOUTH ESSEX NHS FOUNDATION TRUST)" userId="fd31d2fa-1047-432d-a11b-8a24829464eb" providerId="ADAL" clId="{B240E300-E5E2-9C4C-8F2E-249AAA535B91}" dt="2025-03-28T11:22:27.847" v="460"/>
        <pc:sldMkLst>
          <pc:docMk/>
          <pc:sldMk cId="1276675033" sldId="262"/>
        </pc:sldMkLst>
      </pc:sldChg>
      <pc:sldChg chg="addSp delSp modSp add del mod setBg">
        <pc:chgData name="JACKSON, Emma (MID AND SOUTH ESSEX NHS FOUNDATION TRUST)" userId="fd31d2fa-1047-432d-a11b-8a24829464eb" providerId="ADAL" clId="{B240E300-E5E2-9C4C-8F2E-249AAA535B91}" dt="2025-03-28T11:37:11.200" v="750"/>
        <pc:sldMkLst>
          <pc:docMk/>
          <pc:sldMk cId="3237973913" sldId="262"/>
        </pc:sldMkLst>
        <pc:spChg chg="add del mod">
          <ac:chgData name="JACKSON, Emma (MID AND SOUTH ESSEX NHS FOUNDATION TRUST)" userId="fd31d2fa-1047-432d-a11b-8a24829464eb" providerId="ADAL" clId="{B240E300-E5E2-9C4C-8F2E-249AAA535B91}" dt="2025-03-28T11:24:13.161" v="484" actId="478"/>
          <ac:spMkLst>
            <pc:docMk/>
            <pc:sldMk cId="3237973913" sldId="262"/>
            <ac:spMk id="3" creationId="{7C6F4850-25DC-25DE-F906-CC7EFE1375FF}"/>
          </ac:spMkLst>
        </pc:spChg>
        <pc:spChg chg="mod">
          <ac:chgData name="JACKSON, Emma (MID AND SOUTH ESSEX NHS FOUNDATION TRUST)" userId="fd31d2fa-1047-432d-a11b-8a24829464eb" providerId="ADAL" clId="{B240E300-E5E2-9C4C-8F2E-249AAA535B91}" dt="2025-03-28T11:22:31.772" v="462"/>
          <ac:spMkLst>
            <pc:docMk/>
            <pc:sldMk cId="3237973913" sldId="262"/>
            <ac:spMk id="6" creationId="{A65C5ADE-2F1D-5C67-4B51-A816595FF8B5}"/>
          </ac:spMkLst>
        </pc:spChg>
        <pc:spChg chg="mod">
          <ac:chgData name="JACKSON, Emma (MID AND SOUTH ESSEX NHS FOUNDATION TRUST)" userId="fd31d2fa-1047-432d-a11b-8a24829464eb" providerId="ADAL" clId="{B240E300-E5E2-9C4C-8F2E-249AAA535B91}" dt="2025-03-28T11:22:44.209" v="464" actId="2711"/>
          <ac:spMkLst>
            <pc:docMk/>
            <pc:sldMk cId="3237973913" sldId="262"/>
            <ac:spMk id="13" creationId="{0C712913-B651-6F3D-F0B2-A4D55BA5595F}"/>
          </ac:spMkLst>
        </pc:spChg>
        <pc:spChg chg="del">
          <ac:chgData name="JACKSON, Emma (MID AND SOUTH ESSEX NHS FOUNDATION TRUST)" userId="fd31d2fa-1047-432d-a11b-8a24829464eb" providerId="ADAL" clId="{B240E300-E5E2-9C4C-8F2E-249AAA535B91}" dt="2025-03-28T11:23:40.513" v="471" actId="478"/>
          <ac:spMkLst>
            <pc:docMk/>
            <pc:sldMk cId="3237973913" sldId="262"/>
            <ac:spMk id="15" creationId="{96E45181-21D0-DA76-10EC-27D3C5EFFA63}"/>
          </ac:spMkLst>
        </pc:spChg>
        <pc:spChg chg="mod">
          <ac:chgData name="JACKSON, Emma (MID AND SOUTH ESSEX NHS FOUNDATION TRUST)" userId="fd31d2fa-1047-432d-a11b-8a24829464eb" providerId="ADAL" clId="{B240E300-E5E2-9C4C-8F2E-249AAA535B91}" dt="2025-03-28T11:23:48.771" v="474"/>
          <ac:spMkLst>
            <pc:docMk/>
            <pc:sldMk cId="3237973913" sldId="262"/>
            <ac:spMk id="23" creationId="{E7517580-0E7A-23E4-CC66-AB0BED448A00}"/>
          </ac:spMkLst>
        </pc:spChg>
        <pc:spChg chg="mod">
          <ac:chgData name="JACKSON, Emma (MID AND SOUTH ESSEX NHS FOUNDATION TRUST)" userId="fd31d2fa-1047-432d-a11b-8a24829464eb" providerId="ADAL" clId="{B240E300-E5E2-9C4C-8F2E-249AAA535B91}" dt="2025-03-28T11:23:56.548" v="476" actId="121"/>
          <ac:spMkLst>
            <pc:docMk/>
            <pc:sldMk cId="3237973913" sldId="262"/>
            <ac:spMk id="24" creationId="{2F883330-62D3-A973-CCD2-B2D86530D18C}"/>
          </ac:spMkLst>
        </pc:spChg>
        <pc:spChg chg="del">
          <ac:chgData name="JACKSON, Emma (MID AND SOUTH ESSEX NHS FOUNDATION TRUST)" userId="fd31d2fa-1047-432d-a11b-8a24829464eb" providerId="ADAL" clId="{B240E300-E5E2-9C4C-8F2E-249AAA535B91}" dt="2025-03-28T11:24:03.409" v="477" actId="478"/>
          <ac:spMkLst>
            <pc:docMk/>
            <pc:sldMk cId="3237973913" sldId="262"/>
            <ac:spMk id="25" creationId="{8C77AF47-64FA-1C90-1E56-915A5DD8D6FA}"/>
          </ac:spMkLst>
        </pc:spChg>
        <pc:grpChg chg="add del mod">
          <ac:chgData name="JACKSON, Emma (MID AND SOUTH ESSEX NHS FOUNDATION TRUST)" userId="fd31d2fa-1047-432d-a11b-8a24829464eb" providerId="ADAL" clId="{B240E300-E5E2-9C4C-8F2E-249AAA535B91}" dt="2025-03-28T11:24:33.395" v="491" actId="1076"/>
          <ac:grpSpMkLst>
            <pc:docMk/>
            <pc:sldMk cId="3237973913" sldId="262"/>
            <ac:grpSpMk id="22" creationId="{929C99A3-4A42-756A-D97B-D5DBC0A3A1D4}"/>
          </ac:grpSpMkLst>
        </pc:grpChg>
        <pc:grpChg chg="del">
          <ac:chgData name="JACKSON, Emma (MID AND SOUTH ESSEX NHS FOUNDATION TRUST)" userId="fd31d2fa-1047-432d-a11b-8a24829464eb" providerId="ADAL" clId="{B240E300-E5E2-9C4C-8F2E-249AAA535B91}" dt="2025-03-28T11:24:13.161" v="484" actId="478"/>
          <ac:grpSpMkLst>
            <pc:docMk/>
            <pc:sldMk cId="3237973913" sldId="262"/>
            <ac:grpSpMk id="30" creationId="{76D61036-527E-4C75-EF3F-E918FCE23390}"/>
          </ac:grpSpMkLst>
        </pc:grpChg>
        <pc:picChg chg="add mod">
          <ac:chgData name="JACKSON, Emma (MID AND SOUTH ESSEX NHS FOUNDATION TRUST)" userId="fd31d2fa-1047-432d-a11b-8a24829464eb" providerId="ADAL" clId="{B240E300-E5E2-9C4C-8F2E-249AAA535B91}" dt="2025-03-28T11:23:37.046" v="470" actId="1076"/>
          <ac:picMkLst>
            <pc:docMk/>
            <pc:sldMk cId="3237973913" sldId="262"/>
            <ac:picMk id="2" creationId="{7FEBB5DC-2AB8-C084-68BF-C4010B220588}"/>
          </ac:picMkLst>
        </pc:picChg>
        <pc:picChg chg="del">
          <ac:chgData name="JACKSON, Emma (MID AND SOUTH ESSEX NHS FOUNDATION TRUST)" userId="fd31d2fa-1047-432d-a11b-8a24829464eb" providerId="ADAL" clId="{B240E300-E5E2-9C4C-8F2E-249AAA535B91}" dt="2025-03-28T11:23:33.507" v="467" actId="478"/>
          <ac:picMkLst>
            <pc:docMk/>
            <pc:sldMk cId="3237973913" sldId="262"/>
            <ac:picMk id="4" creationId="{15C1C457-31ED-3512-188A-0866BF61BF43}"/>
          </ac:picMkLst>
        </pc:picChg>
        <pc:picChg chg="del">
          <ac:chgData name="JACKSON, Emma (MID AND SOUTH ESSEX NHS FOUNDATION TRUST)" userId="fd31d2fa-1047-432d-a11b-8a24829464eb" providerId="ADAL" clId="{B240E300-E5E2-9C4C-8F2E-249AAA535B91}" dt="2025-03-28T11:24:08.971" v="482" actId="478"/>
          <ac:picMkLst>
            <pc:docMk/>
            <pc:sldMk cId="3237973913" sldId="262"/>
            <ac:picMk id="7" creationId="{9B8BCDA9-C981-3750-8170-ED9CED5B9641}"/>
          </ac:picMkLst>
        </pc:picChg>
        <pc:picChg chg="del">
          <ac:chgData name="JACKSON, Emma (MID AND SOUTH ESSEX NHS FOUNDATION TRUST)" userId="fd31d2fa-1047-432d-a11b-8a24829464eb" providerId="ADAL" clId="{B240E300-E5E2-9C4C-8F2E-249AAA535B91}" dt="2025-03-28T11:24:13.161" v="484" actId="478"/>
          <ac:picMkLst>
            <pc:docMk/>
            <pc:sldMk cId="3237973913" sldId="262"/>
            <ac:picMk id="10" creationId="{9591472C-8915-8376-7B99-2D15E9764B7B}"/>
          </ac:picMkLst>
        </pc:picChg>
        <pc:picChg chg="add mod">
          <ac:chgData name="JACKSON, Emma (MID AND SOUTH ESSEX NHS FOUNDATION TRUST)" userId="fd31d2fa-1047-432d-a11b-8a24829464eb" providerId="ADAL" clId="{B240E300-E5E2-9C4C-8F2E-249AAA535B91}" dt="2025-03-28T11:24:35.496" v="492" actId="1076"/>
          <ac:picMkLst>
            <pc:docMk/>
            <pc:sldMk cId="3237973913" sldId="262"/>
            <ac:picMk id="11" creationId="{B1A436B9-6B6D-0C36-F38E-48CB0EC6200E}"/>
          </ac:picMkLst>
        </pc:picChg>
        <pc:picChg chg="add">
          <ac:chgData name="JACKSON, Emma (MID AND SOUTH ESSEX NHS FOUNDATION TRUST)" userId="fd31d2fa-1047-432d-a11b-8a24829464eb" providerId="ADAL" clId="{B240E300-E5E2-9C4C-8F2E-249AAA535B91}" dt="2025-03-28T11:24:58.054" v="496"/>
          <ac:picMkLst>
            <pc:docMk/>
            <pc:sldMk cId="3237973913" sldId="262"/>
            <ac:picMk id="14" creationId="{68350EDE-B1A8-C5BB-CEBF-0E22B0681BED}"/>
          </ac:picMkLst>
        </pc:picChg>
        <pc:picChg chg="del">
          <ac:chgData name="JACKSON, Emma (MID AND SOUTH ESSEX NHS FOUNDATION TRUST)" userId="fd31d2fa-1047-432d-a11b-8a24829464eb" providerId="ADAL" clId="{B240E300-E5E2-9C4C-8F2E-249AAA535B91}" dt="2025-03-28T11:23:43.471" v="473" actId="478"/>
          <ac:picMkLst>
            <pc:docMk/>
            <pc:sldMk cId="3237973913" sldId="262"/>
            <ac:picMk id="16" creationId="{8D19D7F6-3CF5-6D15-2FB4-279EC41FE40B}"/>
          </ac:picMkLst>
        </pc:picChg>
        <pc:picChg chg="del">
          <ac:chgData name="JACKSON, Emma (MID AND SOUTH ESSEX NHS FOUNDATION TRUST)" userId="fd31d2fa-1047-432d-a11b-8a24829464eb" providerId="ADAL" clId="{B240E300-E5E2-9C4C-8F2E-249AAA535B91}" dt="2025-03-28T11:23:41.981" v="472" actId="478"/>
          <ac:picMkLst>
            <pc:docMk/>
            <pc:sldMk cId="3237973913" sldId="262"/>
            <ac:picMk id="18" creationId="{BCE0B808-CDE5-7E5D-1921-3CDBCD0957CC}"/>
          </ac:picMkLst>
        </pc:picChg>
        <pc:picChg chg="mod">
          <ac:chgData name="JACKSON, Emma (MID AND SOUTH ESSEX NHS FOUNDATION TRUST)" userId="fd31d2fa-1047-432d-a11b-8a24829464eb" providerId="ADAL" clId="{B240E300-E5E2-9C4C-8F2E-249AAA535B91}" dt="2025-03-28T11:24:37.979" v="493" actId="1076"/>
          <ac:picMkLst>
            <pc:docMk/>
            <pc:sldMk cId="3237973913" sldId="262"/>
            <ac:picMk id="20" creationId="{BB4DE09B-D123-C3D9-00B1-67594E2C12A9}"/>
          </ac:picMkLst>
        </pc:picChg>
        <pc:picChg chg="del">
          <ac:chgData name="JACKSON, Emma (MID AND SOUTH ESSEX NHS FOUNDATION TRUST)" userId="fd31d2fa-1047-432d-a11b-8a24829464eb" providerId="ADAL" clId="{B240E300-E5E2-9C4C-8F2E-249AAA535B91}" dt="2025-03-28T11:24:06.436" v="480" actId="478"/>
          <ac:picMkLst>
            <pc:docMk/>
            <pc:sldMk cId="3237973913" sldId="262"/>
            <ac:picMk id="26" creationId="{B7FC4258-09B2-57C9-3BDC-60B7B9A93B15}"/>
          </ac:picMkLst>
        </pc:picChg>
        <pc:picChg chg="del">
          <ac:chgData name="JACKSON, Emma (MID AND SOUTH ESSEX NHS FOUNDATION TRUST)" userId="fd31d2fa-1047-432d-a11b-8a24829464eb" providerId="ADAL" clId="{B240E300-E5E2-9C4C-8F2E-249AAA535B91}" dt="2025-03-28T11:24:08.037" v="481" actId="478"/>
          <ac:picMkLst>
            <pc:docMk/>
            <pc:sldMk cId="3237973913" sldId="262"/>
            <ac:picMk id="27" creationId="{5A54C6B2-1E00-30BA-47AB-A86880A750AD}"/>
          </ac:picMkLst>
        </pc:picChg>
        <pc:picChg chg="del">
          <ac:chgData name="JACKSON, Emma (MID AND SOUTH ESSEX NHS FOUNDATION TRUST)" userId="fd31d2fa-1047-432d-a11b-8a24829464eb" providerId="ADAL" clId="{B240E300-E5E2-9C4C-8F2E-249AAA535B91}" dt="2025-03-28T11:24:13.161" v="484" actId="478"/>
          <ac:picMkLst>
            <pc:docMk/>
            <pc:sldMk cId="3237973913" sldId="262"/>
            <ac:picMk id="29" creationId="{95EC0739-D929-0848-69A2-FEA802FB3C40}"/>
          </ac:picMkLst>
        </pc:picChg>
      </pc:sldChg>
      <pc:sldChg chg="modSp add del mod">
        <pc:chgData name="JACKSON, Emma (MID AND SOUTH ESSEX NHS FOUNDATION TRUST)" userId="fd31d2fa-1047-432d-a11b-8a24829464eb" providerId="ADAL" clId="{B240E300-E5E2-9C4C-8F2E-249AAA535B91}" dt="2025-03-28T11:39:36.170" v="923" actId="2696"/>
        <pc:sldMkLst>
          <pc:docMk/>
          <pc:sldMk cId="1456996590" sldId="263"/>
        </pc:sldMkLst>
        <pc:spChg chg="mod">
          <ac:chgData name="JACKSON, Emma (MID AND SOUTH ESSEX NHS FOUNDATION TRUST)" userId="fd31d2fa-1047-432d-a11b-8a24829464eb" providerId="ADAL" clId="{B240E300-E5E2-9C4C-8F2E-249AAA535B91}" dt="2025-03-28T11:39:25.664" v="919" actId="20577"/>
          <ac:spMkLst>
            <pc:docMk/>
            <pc:sldMk cId="1456996590" sldId="263"/>
            <ac:spMk id="5" creationId="{6C2FCB3A-4879-5FB9-883D-0F1E68A570E1}"/>
          </ac:spMkLst>
        </pc:spChg>
      </pc:sldChg>
      <pc:sldChg chg="add del setBg">
        <pc:chgData name="JACKSON, Emma (MID AND SOUTH ESSEX NHS FOUNDATION TRUST)" userId="fd31d2fa-1047-432d-a11b-8a24829464eb" providerId="ADAL" clId="{B240E300-E5E2-9C4C-8F2E-249AAA535B91}" dt="2025-03-28T11:24:57.959" v="495"/>
        <pc:sldMkLst>
          <pc:docMk/>
          <pc:sldMk cId="2142643501" sldId="263"/>
        </pc:sldMkLst>
      </pc:sldChg>
      <pc:sldChg chg="add del setBg">
        <pc:chgData name="JACKSON, Emma (MID AND SOUTH ESSEX NHS FOUNDATION TRUST)" userId="fd31d2fa-1047-432d-a11b-8a24829464eb" providerId="ADAL" clId="{B240E300-E5E2-9C4C-8F2E-249AAA535B91}" dt="2025-03-28T11:25:03.995" v="498"/>
        <pc:sldMkLst>
          <pc:docMk/>
          <pc:sldMk cId="2491529420" sldId="263"/>
        </pc:sldMkLst>
      </pc:sldChg>
      <pc:sldChg chg="add del setBg">
        <pc:chgData name="JACKSON, Emma (MID AND SOUTH ESSEX NHS FOUNDATION TRUST)" userId="fd31d2fa-1047-432d-a11b-8a24829464eb" providerId="ADAL" clId="{B240E300-E5E2-9C4C-8F2E-249AAA535B91}" dt="2025-03-28T11:36:57.920" v="741"/>
        <pc:sldMkLst>
          <pc:docMk/>
          <pc:sldMk cId="328277466" sldId="264"/>
        </pc:sldMkLst>
      </pc:sldChg>
      <pc:sldChg chg="add del setBg">
        <pc:chgData name="JACKSON, Emma (MID AND SOUTH ESSEX NHS FOUNDATION TRUST)" userId="fd31d2fa-1047-432d-a11b-8a24829464eb" providerId="ADAL" clId="{B240E300-E5E2-9C4C-8F2E-249AAA535B91}" dt="2025-03-28T11:36:50.901" v="739" actId="2696"/>
        <pc:sldMkLst>
          <pc:docMk/>
          <pc:sldMk cId="1051414919" sldId="264"/>
        </pc:sldMkLst>
      </pc:sldChg>
      <pc:sldChg chg="add">
        <pc:chgData name="JACKSON, Emma (MID AND SOUTH ESSEX NHS FOUNDATION TRUST)" userId="fd31d2fa-1047-432d-a11b-8a24829464eb" providerId="ADAL" clId="{B240E300-E5E2-9C4C-8F2E-249AAA535B91}" dt="2025-03-28T11:36:57.965" v="742"/>
        <pc:sldMkLst>
          <pc:docMk/>
          <pc:sldMk cId="1923642355" sldId="264"/>
        </pc:sldMkLst>
      </pc:sldChg>
      <pc:sldChg chg="add del setBg">
        <pc:chgData name="JACKSON, Emma (MID AND SOUTH ESSEX NHS FOUNDATION TRUST)" userId="fd31d2fa-1047-432d-a11b-8a24829464eb" providerId="ADAL" clId="{B240E300-E5E2-9C4C-8F2E-249AAA535B91}" dt="2025-03-28T11:37:17.507" v="752"/>
        <pc:sldMkLst>
          <pc:docMk/>
          <pc:sldMk cId="3942922752" sldId="265"/>
        </pc:sldMkLst>
      </pc:sldChg>
      <pc:sldChg chg="addSp delSp modSp add mod">
        <pc:chgData name="JACKSON, Emma (MID AND SOUTH ESSEX NHS FOUNDATION TRUST)" userId="fd31d2fa-1047-432d-a11b-8a24829464eb" providerId="ADAL" clId="{B240E300-E5E2-9C4C-8F2E-249AAA535B91}" dt="2025-03-29T10:04:36.258" v="7231"/>
        <pc:sldMkLst>
          <pc:docMk/>
          <pc:sldMk cId="3995137887" sldId="265"/>
        </pc:sldMkLst>
        <pc:spChg chg="mod">
          <ac:chgData name="JACKSON, Emma (MID AND SOUTH ESSEX NHS FOUNDATION TRUST)" userId="fd31d2fa-1047-432d-a11b-8a24829464eb" providerId="ADAL" clId="{B240E300-E5E2-9C4C-8F2E-249AAA535B91}" dt="2025-03-29T10:04:04.646" v="7228" actId="20577"/>
          <ac:spMkLst>
            <pc:docMk/>
            <pc:sldMk cId="3995137887" sldId="265"/>
            <ac:spMk id="7" creationId="{A05261A0-9A5B-033E-7F8F-BDCCAE0D4C24}"/>
          </ac:spMkLst>
        </pc:spChg>
        <pc:picChg chg="add mod">
          <ac:chgData name="JACKSON, Emma (MID AND SOUTH ESSEX NHS FOUNDATION TRUST)" userId="fd31d2fa-1047-432d-a11b-8a24829464eb" providerId="ADAL" clId="{B240E300-E5E2-9C4C-8F2E-249AAA535B91}" dt="2025-03-29T10:04:36.258" v="7231"/>
          <ac:picMkLst>
            <pc:docMk/>
            <pc:sldMk cId="3995137887" sldId="265"/>
            <ac:picMk id="4" creationId="{CB4043BF-5261-4D86-C196-184E5E0350B7}"/>
          </ac:picMkLst>
        </pc:picChg>
        <pc:picChg chg="del mod">
          <ac:chgData name="JACKSON, Emma (MID AND SOUTH ESSEX NHS FOUNDATION TRUST)" userId="fd31d2fa-1047-432d-a11b-8a24829464eb" providerId="ADAL" clId="{B240E300-E5E2-9C4C-8F2E-249AAA535B91}" dt="2025-03-29T10:04:35.610" v="7230" actId="478"/>
          <ac:picMkLst>
            <pc:docMk/>
            <pc:sldMk cId="3995137887" sldId="265"/>
            <ac:picMk id="10" creationId="{2111249D-D782-87B1-4FAC-6BE3ED0E35CE}"/>
          </ac:picMkLst>
        </pc:picChg>
      </pc:sldChg>
      <pc:sldChg chg="add del setBg">
        <pc:chgData name="JACKSON, Emma (MID AND SOUTH ESSEX NHS FOUNDATION TRUST)" userId="fd31d2fa-1047-432d-a11b-8a24829464eb" providerId="ADAL" clId="{B240E300-E5E2-9C4C-8F2E-249AAA535B91}" dt="2025-03-28T11:39:44.392" v="934" actId="2696"/>
        <pc:sldMkLst>
          <pc:docMk/>
          <pc:sldMk cId="473899010" sldId="266"/>
        </pc:sldMkLst>
      </pc:sldChg>
      <pc:sldChg chg="modSp add del mod">
        <pc:chgData name="JACKSON, Emma (MID AND SOUTH ESSEX NHS FOUNDATION TRUST)" userId="fd31d2fa-1047-432d-a11b-8a24829464eb" providerId="ADAL" clId="{B240E300-E5E2-9C4C-8F2E-249AAA535B91}" dt="2025-03-28T11:40:53.449" v="948" actId="2696"/>
        <pc:sldMkLst>
          <pc:docMk/>
          <pc:sldMk cId="941626636" sldId="267"/>
        </pc:sldMkLst>
        <pc:spChg chg="mod">
          <ac:chgData name="JACKSON, Emma (MID AND SOUTH ESSEX NHS FOUNDATION TRUST)" userId="fd31d2fa-1047-432d-a11b-8a24829464eb" providerId="ADAL" clId="{B240E300-E5E2-9C4C-8F2E-249AAA535B91}" dt="2025-03-28T11:39:40.681" v="933" actId="20577"/>
          <ac:spMkLst>
            <pc:docMk/>
            <pc:sldMk cId="941626636" sldId="267"/>
            <ac:spMk id="5" creationId="{EEFBFE03-F31D-D563-9335-B8C6E50AD765}"/>
          </ac:spMkLst>
        </pc:spChg>
      </pc:sldChg>
      <pc:sldChg chg="add del setBg">
        <pc:chgData name="JACKSON, Emma (MID AND SOUTH ESSEX NHS FOUNDATION TRUST)" userId="fd31d2fa-1047-432d-a11b-8a24829464eb" providerId="ADAL" clId="{B240E300-E5E2-9C4C-8F2E-249AAA535B91}" dt="2025-03-28T11:39:34.816" v="921"/>
        <pc:sldMkLst>
          <pc:docMk/>
          <pc:sldMk cId="1681281950" sldId="267"/>
        </pc:sldMkLst>
      </pc:sldChg>
      <pc:sldChg chg="modSp add mod ord">
        <pc:chgData name="JACKSON, Emma (MID AND SOUTH ESSEX NHS FOUNDATION TRUST)" userId="fd31d2fa-1047-432d-a11b-8a24829464eb" providerId="ADAL" clId="{B240E300-E5E2-9C4C-8F2E-249AAA535B91}" dt="2025-03-28T12:08:07.496" v="1698" actId="20578"/>
        <pc:sldMkLst>
          <pc:docMk/>
          <pc:sldMk cId="1746258905" sldId="268"/>
        </pc:sldMkLst>
        <pc:spChg chg="mod">
          <ac:chgData name="JACKSON, Emma (MID AND SOUTH ESSEX NHS FOUNDATION TRUST)" userId="fd31d2fa-1047-432d-a11b-8a24829464eb" providerId="ADAL" clId="{B240E300-E5E2-9C4C-8F2E-249AAA535B91}" dt="2025-03-28T11:41:06.741" v="968" actId="20577"/>
          <ac:spMkLst>
            <pc:docMk/>
            <pc:sldMk cId="1746258905" sldId="268"/>
            <ac:spMk id="5" creationId="{BC9E254C-D582-2373-8939-1BE377C99350}"/>
          </ac:spMkLst>
        </pc:spChg>
      </pc:sldChg>
      <pc:sldChg chg="add del setBg">
        <pc:chgData name="JACKSON, Emma (MID AND SOUTH ESSEX NHS FOUNDATION TRUST)" userId="fd31d2fa-1047-432d-a11b-8a24829464eb" providerId="ADAL" clId="{B240E300-E5E2-9C4C-8F2E-249AAA535B91}" dt="2025-03-28T11:39:50.751" v="936"/>
        <pc:sldMkLst>
          <pc:docMk/>
          <pc:sldMk cId="1879348074" sldId="268"/>
        </pc:sldMkLst>
      </pc:sldChg>
      <pc:sldChg chg="add del setBg">
        <pc:chgData name="JACKSON, Emma (MID AND SOUTH ESSEX NHS FOUNDATION TRUST)" userId="fd31d2fa-1047-432d-a11b-8a24829464eb" providerId="ADAL" clId="{B240E300-E5E2-9C4C-8F2E-249AAA535B91}" dt="2025-03-28T11:40:51.144" v="946"/>
        <pc:sldMkLst>
          <pc:docMk/>
          <pc:sldMk cId="562169421" sldId="269"/>
        </pc:sldMkLst>
      </pc:sldChg>
      <pc:sldChg chg="modSp add del mod">
        <pc:chgData name="JACKSON, Emma (MID AND SOUTH ESSEX NHS FOUNDATION TRUST)" userId="fd31d2fa-1047-432d-a11b-8a24829464eb" providerId="ADAL" clId="{B240E300-E5E2-9C4C-8F2E-249AAA535B91}" dt="2025-03-28T12:33:46.734" v="2823" actId="2696"/>
        <pc:sldMkLst>
          <pc:docMk/>
          <pc:sldMk cId="1078476301" sldId="269"/>
        </pc:sldMkLst>
        <pc:spChg chg="mod">
          <ac:chgData name="JACKSON, Emma (MID AND SOUTH ESSEX NHS FOUNDATION TRUST)" userId="fd31d2fa-1047-432d-a11b-8a24829464eb" providerId="ADAL" clId="{B240E300-E5E2-9C4C-8F2E-249AAA535B91}" dt="2025-03-28T12:33:07.385" v="2796" actId="20577"/>
          <ac:spMkLst>
            <pc:docMk/>
            <pc:sldMk cId="1078476301" sldId="269"/>
            <ac:spMk id="3" creationId="{93D58F12-06FF-D4CF-5D8C-A7754CBE50F7}"/>
          </ac:spMkLst>
        </pc:spChg>
        <pc:spChg chg="mod">
          <ac:chgData name="JACKSON, Emma (MID AND SOUTH ESSEX NHS FOUNDATION TRUST)" userId="fd31d2fa-1047-432d-a11b-8a24829464eb" providerId="ADAL" clId="{B240E300-E5E2-9C4C-8F2E-249AAA535B91}" dt="2025-03-28T12:33:39.987" v="2822" actId="20577"/>
          <ac:spMkLst>
            <pc:docMk/>
            <pc:sldMk cId="1078476301" sldId="269"/>
            <ac:spMk id="5" creationId="{866E5E62-4A5D-F5AB-6649-FE246DFD0893}"/>
          </ac:spMkLst>
        </pc:spChg>
        <pc:spChg chg="mod">
          <ac:chgData name="JACKSON, Emma (MID AND SOUTH ESSEX NHS FOUNDATION TRUST)" userId="fd31d2fa-1047-432d-a11b-8a24829464eb" providerId="ADAL" clId="{B240E300-E5E2-9C4C-8F2E-249AAA535B91}" dt="2025-03-28T12:32:28.772" v="2759" actId="14100"/>
          <ac:spMkLst>
            <pc:docMk/>
            <pc:sldMk cId="1078476301" sldId="269"/>
            <ac:spMk id="7" creationId="{6FDDACFB-0BE7-0386-876B-A66F0830D2EF}"/>
          </ac:spMkLst>
        </pc:spChg>
        <pc:picChg chg="mod">
          <ac:chgData name="JACKSON, Emma (MID AND SOUTH ESSEX NHS FOUNDATION TRUST)" userId="fd31d2fa-1047-432d-a11b-8a24829464eb" providerId="ADAL" clId="{B240E300-E5E2-9C4C-8F2E-249AAA535B91}" dt="2025-03-28T12:31:43.040" v="2726" actId="1076"/>
          <ac:picMkLst>
            <pc:docMk/>
            <pc:sldMk cId="1078476301" sldId="269"/>
            <ac:picMk id="10" creationId="{FCAB20AD-1937-8BA2-8CF2-94840E152ECA}"/>
          </ac:picMkLst>
        </pc:picChg>
      </pc:sldChg>
      <pc:sldChg chg="modSp add mod ord">
        <pc:chgData name="JACKSON, Emma (MID AND SOUTH ESSEX NHS FOUNDATION TRUST)" userId="fd31d2fa-1047-432d-a11b-8a24829464eb" providerId="ADAL" clId="{B240E300-E5E2-9C4C-8F2E-249AAA535B91}" dt="2025-03-29T09:56:57.032" v="7168" actId="20577"/>
        <pc:sldMkLst>
          <pc:docMk/>
          <pc:sldMk cId="3120263351" sldId="270"/>
        </pc:sldMkLst>
        <pc:spChg chg="mod">
          <ac:chgData name="JACKSON, Emma (MID AND SOUTH ESSEX NHS FOUNDATION TRUST)" userId="fd31d2fa-1047-432d-a11b-8a24829464eb" providerId="ADAL" clId="{B240E300-E5E2-9C4C-8F2E-249AAA535B91}" dt="2025-03-29T09:56:57.032" v="7168" actId="20577"/>
          <ac:spMkLst>
            <pc:docMk/>
            <pc:sldMk cId="3120263351" sldId="270"/>
            <ac:spMk id="5" creationId="{0FE8626B-EF4B-2628-BC39-B54A92BD4013}"/>
          </ac:spMkLst>
        </pc:spChg>
        <pc:spChg chg="mod">
          <ac:chgData name="JACKSON, Emma (MID AND SOUTH ESSEX NHS FOUNDATION TRUST)" userId="fd31d2fa-1047-432d-a11b-8a24829464eb" providerId="ADAL" clId="{B240E300-E5E2-9C4C-8F2E-249AAA535B91}" dt="2025-03-28T12:32:23.419" v="2758" actId="14100"/>
          <ac:spMkLst>
            <pc:docMk/>
            <pc:sldMk cId="3120263351" sldId="270"/>
            <ac:spMk id="7" creationId="{800BF262-DE43-2CA4-9A22-F88103B3F548}"/>
          </ac:spMkLst>
        </pc:spChg>
        <pc:picChg chg="mod">
          <ac:chgData name="JACKSON, Emma (MID AND SOUTH ESSEX NHS FOUNDATION TRUST)" userId="fd31d2fa-1047-432d-a11b-8a24829464eb" providerId="ADAL" clId="{B240E300-E5E2-9C4C-8F2E-249AAA535B91}" dt="2025-03-28T12:15:26.678" v="2311" actId="1076"/>
          <ac:picMkLst>
            <pc:docMk/>
            <pc:sldMk cId="3120263351" sldId="270"/>
            <ac:picMk id="10" creationId="{016B2CFC-1E91-648F-FB18-554CEA28650F}"/>
          </ac:picMkLst>
        </pc:picChg>
      </pc:sldChg>
      <pc:sldChg chg="add del setBg">
        <pc:chgData name="JACKSON, Emma (MID AND SOUTH ESSEX NHS FOUNDATION TRUST)" userId="fd31d2fa-1047-432d-a11b-8a24829464eb" providerId="ADAL" clId="{B240E300-E5E2-9C4C-8F2E-249AAA535B91}" dt="2025-03-28T11:41:30.114" v="970"/>
        <pc:sldMkLst>
          <pc:docMk/>
          <pc:sldMk cId="4289509858" sldId="270"/>
        </pc:sldMkLst>
      </pc:sldChg>
      <pc:sldChg chg="add del setBg">
        <pc:chgData name="JACKSON, Emma (MID AND SOUTH ESSEX NHS FOUNDATION TRUST)" userId="fd31d2fa-1047-432d-a11b-8a24829464eb" providerId="ADAL" clId="{B240E300-E5E2-9C4C-8F2E-249AAA535B91}" dt="2025-03-28T12:08:01.893" v="1695"/>
        <pc:sldMkLst>
          <pc:docMk/>
          <pc:sldMk cId="632319692" sldId="271"/>
        </pc:sldMkLst>
      </pc:sldChg>
      <pc:sldChg chg="modSp add mod ord">
        <pc:chgData name="JACKSON, Emma (MID AND SOUTH ESSEX NHS FOUNDATION TRUST)" userId="fd31d2fa-1047-432d-a11b-8a24829464eb" providerId="ADAL" clId="{B240E300-E5E2-9C4C-8F2E-249AAA535B91}" dt="2025-03-29T10:03:43.259" v="7214" actId="1076"/>
        <pc:sldMkLst>
          <pc:docMk/>
          <pc:sldMk cId="1493077976" sldId="271"/>
        </pc:sldMkLst>
        <pc:spChg chg="mod">
          <ac:chgData name="JACKSON, Emma (MID AND SOUTH ESSEX NHS FOUNDATION TRUST)" userId="fd31d2fa-1047-432d-a11b-8a24829464eb" providerId="ADAL" clId="{B240E300-E5E2-9C4C-8F2E-249AAA535B91}" dt="2025-03-29T10:03:43.259" v="7214" actId="1076"/>
          <ac:spMkLst>
            <pc:docMk/>
            <pc:sldMk cId="1493077976" sldId="271"/>
            <ac:spMk id="7" creationId="{F7BA3410-D88F-4E5D-9964-05B8222B32D5}"/>
          </ac:spMkLst>
        </pc:spChg>
        <pc:picChg chg="mod">
          <ac:chgData name="JACKSON, Emma (MID AND SOUTH ESSEX NHS FOUNDATION TRUST)" userId="fd31d2fa-1047-432d-a11b-8a24829464eb" providerId="ADAL" clId="{B240E300-E5E2-9C4C-8F2E-249AAA535B91}" dt="2025-03-28T12:25:05.088" v="2675" actId="1076"/>
          <ac:picMkLst>
            <pc:docMk/>
            <pc:sldMk cId="1493077976" sldId="271"/>
            <ac:picMk id="10" creationId="{F7FE23BA-55AD-22B2-002E-2B90C7615E7D}"/>
          </ac:picMkLst>
        </pc:picChg>
      </pc:sldChg>
      <pc:sldChg chg="modSp add mod">
        <pc:chgData name="JACKSON, Emma (MID AND SOUTH ESSEX NHS FOUNDATION TRUST)" userId="fd31d2fa-1047-432d-a11b-8a24829464eb" providerId="ADAL" clId="{B240E300-E5E2-9C4C-8F2E-249AAA535B91}" dt="2025-03-29T09:58:07.254" v="7203" actId="20577"/>
        <pc:sldMkLst>
          <pc:docMk/>
          <pc:sldMk cId="40781286" sldId="272"/>
        </pc:sldMkLst>
        <pc:spChg chg="mod">
          <ac:chgData name="JACKSON, Emma (MID AND SOUTH ESSEX NHS FOUNDATION TRUST)" userId="fd31d2fa-1047-432d-a11b-8a24829464eb" providerId="ADAL" clId="{B240E300-E5E2-9C4C-8F2E-249AAA535B91}" dt="2025-03-28T12:11:38.315" v="2154" actId="14100"/>
          <ac:spMkLst>
            <pc:docMk/>
            <pc:sldMk cId="40781286" sldId="272"/>
            <ac:spMk id="9" creationId="{8772BCC2-DD3D-17ED-8FA4-2437878A4785}"/>
          </ac:spMkLst>
        </pc:spChg>
        <pc:spChg chg="mod">
          <ac:chgData name="JACKSON, Emma (MID AND SOUTH ESSEX NHS FOUNDATION TRUST)" userId="fd31d2fa-1047-432d-a11b-8a24829464eb" providerId="ADAL" clId="{B240E300-E5E2-9C4C-8F2E-249AAA535B91}" dt="2025-03-29T09:58:07.254" v="7203" actId="20577"/>
          <ac:spMkLst>
            <pc:docMk/>
            <pc:sldMk cId="40781286" sldId="272"/>
            <ac:spMk id="10" creationId="{D202A001-0C37-73F1-78F5-9DF90DBE824E}"/>
          </ac:spMkLst>
        </pc:spChg>
      </pc:sldChg>
      <pc:sldChg chg="add del setBg">
        <pc:chgData name="JACKSON, Emma (MID AND SOUTH ESSEX NHS FOUNDATION TRUST)" userId="fd31d2fa-1047-432d-a11b-8a24829464eb" providerId="ADAL" clId="{B240E300-E5E2-9C4C-8F2E-249AAA535B91}" dt="2025-03-28T12:11:35.414" v="2152"/>
        <pc:sldMkLst>
          <pc:docMk/>
          <pc:sldMk cId="3001237476" sldId="272"/>
        </pc:sldMkLst>
      </pc:sldChg>
      <pc:sldChg chg="delSp modSp add mod">
        <pc:chgData name="JACKSON, Emma (MID AND SOUTH ESSEX NHS FOUNDATION TRUST)" userId="fd31d2fa-1047-432d-a11b-8a24829464eb" providerId="ADAL" clId="{B240E300-E5E2-9C4C-8F2E-249AAA535B91}" dt="2025-03-29T09:56:48.543" v="7148" actId="20577"/>
        <pc:sldMkLst>
          <pc:docMk/>
          <pc:sldMk cId="464846013" sldId="273"/>
        </pc:sldMkLst>
        <pc:spChg chg="mod">
          <ac:chgData name="JACKSON, Emma (MID AND SOUTH ESSEX NHS FOUNDATION TRUST)" userId="fd31d2fa-1047-432d-a11b-8a24829464eb" providerId="ADAL" clId="{B240E300-E5E2-9C4C-8F2E-249AAA535B91}" dt="2025-03-29T09:56:48.543" v="7148" actId="20577"/>
          <ac:spMkLst>
            <pc:docMk/>
            <pc:sldMk cId="464846013" sldId="273"/>
            <ac:spMk id="10" creationId="{C2CB3AB6-F4E1-7B7E-E31E-DFCE59050D63}"/>
          </ac:spMkLst>
        </pc:spChg>
        <pc:spChg chg="del">
          <ac:chgData name="JACKSON, Emma (MID AND SOUTH ESSEX NHS FOUNDATION TRUST)" userId="fd31d2fa-1047-432d-a11b-8a24829464eb" providerId="ADAL" clId="{B240E300-E5E2-9C4C-8F2E-249AAA535B91}" dt="2025-03-28T12:30:50.269" v="2705" actId="478"/>
          <ac:spMkLst>
            <pc:docMk/>
            <pc:sldMk cId="464846013" sldId="273"/>
            <ac:spMk id="11" creationId="{78C8D5AB-92A4-E71B-F56E-27ECC9203DC2}"/>
          </ac:spMkLst>
        </pc:spChg>
      </pc:sldChg>
      <pc:sldChg chg="add del setBg">
        <pc:chgData name="JACKSON, Emma (MID AND SOUTH ESSEX NHS FOUNDATION TRUST)" userId="fd31d2fa-1047-432d-a11b-8a24829464eb" providerId="ADAL" clId="{B240E300-E5E2-9C4C-8F2E-249AAA535B91}" dt="2025-03-28T12:11:52.546" v="2157"/>
        <pc:sldMkLst>
          <pc:docMk/>
          <pc:sldMk cId="729345570" sldId="273"/>
        </pc:sldMkLst>
      </pc:sldChg>
      <pc:sldChg chg="addSp delSp modSp add mod ord">
        <pc:chgData name="JACKSON, Emma (MID AND SOUTH ESSEX NHS FOUNDATION TRUST)" userId="fd31d2fa-1047-432d-a11b-8a24829464eb" providerId="ADAL" clId="{B240E300-E5E2-9C4C-8F2E-249AAA535B91}" dt="2025-03-29T09:55:52.664" v="7112" actId="20577"/>
        <pc:sldMkLst>
          <pc:docMk/>
          <pc:sldMk cId="844615796" sldId="274"/>
        </pc:sldMkLst>
        <pc:spChg chg="mod">
          <ac:chgData name="JACKSON, Emma (MID AND SOUTH ESSEX NHS FOUNDATION TRUST)" userId="fd31d2fa-1047-432d-a11b-8a24829464eb" providerId="ADAL" clId="{B240E300-E5E2-9C4C-8F2E-249AAA535B91}" dt="2025-03-28T12:33:03.869" v="2792" actId="20577"/>
          <ac:spMkLst>
            <pc:docMk/>
            <pc:sldMk cId="844615796" sldId="274"/>
            <ac:spMk id="3" creationId="{5AFEAECC-AFF9-B027-44BC-4DF813FB230E}"/>
          </ac:spMkLst>
        </pc:spChg>
        <pc:spChg chg="add del mod">
          <ac:chgData name="JACKSON, Emma (MID AND SOUTH ESSEX NHS FOUNDATION TRUST)" userId="fd31d2fa-1047-432d-a11b-8a24829464eb" providerId="ADAL" clId="{B240E300-E5E2-9C4C-8F2E-249AAA535B91}" dt="2025-03-28T12:33:58.470" v="2837"/>
          <ac:spMkLst>
            <pc:docMk/>
            <pc:sldMk cId="844615796" sldId="274"/>
            <ac:spMk id="4" creationId="{C34394DE-1E2F-68AF-974B-FB585ACC945F}"/>
          </ac:spMkLst>
        </pc:spChg>
        <pc:spChg chg="mod">
          <ac:chgData name="JACKSON, Emma (MID AND SOUTH ESSEX NHS FOUNDATION TRUST)" userId="fd31d2fa-1047-432d-a11b-8a24829464eb" providerId="ADAL" clId="{B240E300-E5E2-9C4C-8F2E-249AAA535B91}" dt="2025-03-29T09:55:52.664" v="7112" actId="20577"/>
          <ac:spMkLst>
            <pc:docMk/>
            <pc:sldMk cId="844615796" sldId="274"/>
            <ac:spMk id="5" creationId="{37C7A6B5-677C-7A7A-6373-E29754221E77}"/>
          </ac:spMkLst>
        </pc:spChg>
        <pc:spChg chg="mod">
          <ac:chgData name="JACKSON, Emma (MID AND SOUTH ESSEX NHS FOUNDATION TRUST)" userId="fd31d2fa-1047-432d-a11b-8a24829464eb" providerId="ADAL" clId="{B240E300-E5E2-9C4C-8F2E-249AAA535B91}" dt="2025-03-28T12:34:31.007" v="2853" actId="20577"/>
          <ac:spMkLst>
            <pc:docMk/>
            <pc:sldMk cId="844615796" sldId="274"/>
            <ac:spMk id="7" creationId="{7F114569-84F0-CE6E-B50A-0DC045DD8BEA}"/>
          </ac:spMkLst>
        </pc:spChg>
      </pc:sldChg>
      <pc:sldChg chg="add del setBg">
        <pc:chgData name="JACKSON, Emma (MID AND SOUTH ESSEX NHS FOUNDATION TRUST)" userId="fd31d2fa-1047-432d-a11b-8a24829464eb" providerId="ADAL" clId="{B240E300-E5E2-9C4C-8F2E-249AAA535B91}" dt="2025-03-28T12:32:43.390" v="2761"/>
        <pc:sldMkLst>
          <pc:docMk/>
          <pc:sldMk cId="3971126273" sldId="274"/>
        </pc:sldMkLst>
      </pc:sldChg>
      <pc:sldChg chg="add del setBg">
        <pc:chgData name="JACKSON, Emma (MID AND SOUTH ESSEX NHS FOUNDATION TRUST)" userId="fd31d2fa-1047-432d-a11b-8a24829464eb" providerId="ADAL" clId="{B240E300-E5E2-9C4C-8F2E-249AAA535B91}" dt="2025-03-28T12:33:31.085" v="2811"/>
        <pc:sldMkLst>
          <pc:docMk/>
          <pc:sldMk cId="172252591" sldId="275"/>
        </pc:sldMkLst>
      </pc:sldChg>
      <pc:sldChg chg="modSp add mod">
        <pc:chgData name="JACKSON, Emma (MID AND SOUTH ESSEX NHS FOUNDATION TRUST)" userId="fd31d2fa-1047-432d-a11b-8a24829464eb" providerId="ADAL" clId="{B240E300-E5E2-9C4C-8F2E-249AAA535B91}" dt="2025-03-29T10:03:11.190" v="7209" actId="20577"/>
        <pc:sldMkLst>
          <pc:docMk/>
          <pc:sldMk cId="2833401758" sldId="275"/>
        </pc:sldMkLst>
        <pc:spChg chg="mod">
          <ac:chgData name="JACKSON, Emma (MID AND SOUTH ESSEX NHS FOUNDATION TRUST)" userId="fd31d2fa-1047-432d-a11b-8a24829464eb" providerId="ADAL" clId="{B240E300-E5E2-9C4C-8F2E-249AAA535B91}" dt="2025-03-29T10:03:11.190" v="7209" actId="20577"/>
          <ac:spMkLst>
            <pc:docMk/>
            <pc:sldMk cId="2833401758" sldId="275"/>
            <ac:spMk id="7" creationId="{2756A781-C1AC-883A-915D-FB45BE5731FA}"/>
          </ac:spMkLst>
        </pc:spChg>
      </pc:sldChg>
      <pc:sldChg chg="modSp add mod">
        <pc:chgData name="JACKSON, Emma (MID AND SOUTH ESSEX NHS FOUNDATION TRUST)" userId="fd31d2fa-1047-432d-a11b-8a24829464eb" providerId="ADAL" clId="{B240E300-E5E2-9C4C-8F2E-249AAA535B91}" dt="2025-03-28T12:34:27.056" v="2850" actId="313"/>
        <pc:sldMkLst>
          <pc:docMk/>
          <pc:sldMk cId="2350663181" sldId="276"/>
        </pc:sldMkLst>
        <pc:spChg chg="mod">
          <ac:chgData name="JACKSON, Emma (MID AND SOUTH ESSEX NHS FOUNDATION TRUST)" userId="fd31d2fa-1047-432d-a11b-8a24829464eb" providerId="ADAL" clId="{B240E300-E5E2-9C4C-8F2E-249AAA535B91}" dt="2025-03-28T12:34:27.056" v="2850" actId="313"/>
          <ac:spMkLst>
            <pc:docMk/>
            <pc:sldMk cId="2350663181" sldId="276"/>
            <ac:spMk id="7" creationId="{B798598A-D7E0-BFAD-6493-6EF13D12134E}"/>
          </ac:spMkLst>
        </pc:spChg>
      </pc:sldChg>
      <pc:sldChg chg="add del setBg">
        <pc:chgData name="JACKSON, Emma (MID AND SOUTH ESSEX NHS FOUNDATION TRUST)" userId="fd31d2fa-1047-432d-a11b-8a24829464eb" providerId="ADAL" clId="{B240E300-E5E2-9C4C-8F2E-249AAA535B91}" dt="2025-03-28T12:33:50.837" v="2825"/>
        <pc:sldMkLst>
          <pc:docMk/>
          <pc:sldMk cId="4124151764" sldId="276"/>
        </pc:sldMkLst>
      </pc:sldChg>
      <pc:sldChg chg="add del setBg">
        <pc:chgData name="JACKSON, Emma (MID AND SOUTH ESSEX NHS FOUNDATION TRUST)" userId="fd31d2fa-1047-432d-a11b-8a24829464eb" providerId="ADAL" clId="{B240E300-E5E2-9C4C-8F2E-249AAA535B91}" dt="2025-03-28T12:34:11.472" v="2839"/>
        <pc:sldMkLst>
          <pc:docMk/>
          <pc:sldMk cId="324969055" sldId="277"/>
        </pc:sldMkLst>
      </pc:sldChg>
      <pc:sldChg chg="modSp add mod">
        <pc:chgData name="JACKSON, Emma (MID AND SOUTH ESSEX NHS FOUNDATION TRUST)" userId="fd31d2fa-1047-432d-a11b-8a24829464eb" providerId="ADAL" clId="{B240E300-E5E2-9C4C-8F2E-249AAA535B91}" dt="2025-03-29T09:57:59.712" v="7197" actId="1076"/>
        <pc:sldMkLst>
          <pc:docMk/>
          <pc:sldMk cId="2207121500" sldId="277"/>
        </pc:sldMkLst>
        <pc:spChg chg="mod">
          <ac:chgData name="JACKSON, Emma (MID AND SOUTH ESSEX NHS FOUNDATION TRUST)" userId="fd31d2fa-1047-432d-a11b-8a24829464eb" providerId="ADAL" clId="{B240E300-E5E2-9C4C-8F2E-249AAA535B91}" dt="2025-03-29T09:57:59.712" v="7197" actId="1076"/>
          <ac:spMkLst>
            <pc:docMk/>
            <pc:sldMk cId="2207121500" sldId="277"/>
            <ac:spMk id="5" creationId="{F467325C-294A-0386-3792-FA8A5D566115}"/>
          </ac:spMkLst>
        </pc:spChg>
        <pc:spChg chg="mod">
          <ac:chgData name="JACKSON, Emma (MID AND SOUTH ESSEX NHS FOUNDATION TRUST)" userId="fd31d2fa-1047-432d-a11b-8a24829464eb" providerId="ADAL" clId="{B240E300-E5E2-9C4C-8F2E-249AAA535B91}" dt="2025-03-28T12:34:23.396" v="2849" actId="20577"/>
          <ac:spMkLst>
            <pc:docMk/>
            <pc:sldMk cId="2207121500" sldId="277"/>
            <ac:spMk id="7" creationId="{EF9C7A74-1527-03F6-A39E-E851E7D35C22}"/>
          </ac:spMkLst>
        </pc:spChg>
      </pc:sldChg>
      <pc:sldChg chg="add del setBg">
        <pc:chgData name="JACKSON, Emma (MID AND SOUTH ESSEX NHS FOUNDATION TRUST)" userId="fd31d2fa-1047-432d-a11b-8a24829464eb" providerId="ADAL" clId="{B240E300-E5E2-9C4C-8F2E-249AAA535B91}" dt="2025-03-28T12:34:14.588" v="2841"/>
        <pc:sldMkLst>
          <pc:docMk/>
          <pc:sldMk cId="2936055619" sldId="277"/>
        </pc:sldMkLst>
      </pc:sldChg>
      <pc:sldChg chg="add del setBg">
        <pc:chgData name="JACKSON, Emma (MID AND SOUTH ESSEX NHS FOUNDATION TRUST)" userId="fd31d2fa-1047-432d-a11b-8a24829464eb" providerId="ADAL" clId="{B240E300-E5E2-9C4C-8F2E-249AAA535B91}" dt="2025-03-29T09:18:02.816" v="2855"/>
        <pc:sldMkLst>
          <pc:docMk/>
          <pc:sldMk cId="370730113" sldId="278"/>
        </pc:sldMkLst>
      </pc:sldChg>
      <pc:sldChg chg="addSp modSp add mod">
        <pc:chgData name="JACKSON, Emma (MID AND SOUTH ESSEX NHS FOUNDATION TRUST)" userId="fd31d2fa-1047-432d-a11b-8a24829464eb" providerId="ADAL" clId="{B240E300-E5E2-9C4C-8F2E-249AAA535B91}" dt="2025-03-29T09:57:17.374" v="7169"/>
        <pc:sldMkLst>
          <pc:docMk/>
          <pc:sldMk cId="1723150031" sldId="278"/>
        </pc:sldMkLst>
        <pc:spChg chg="mod">
          <ac:chgData name="JACKSON, Emma (MID AND SOUTH ESSEX NHS FOUNDATION TRUST)" userId="fd31d2fa-1047-432d-a11b-8a24829464eb" providerId="ADAL" clId="{B240E300-E5E2-9C4C-8F2E-249AAA535B91}" dt="2025-03-29T09:57:17.374" v="7169"/>
          <ac:spMkLst>
            <pc:docMk/>
            <pc:sldMk cId="1723150031" sldId="278"/>
            <ac:spMk id="5" creationId="{ECEA489A-3A9C-E20B-5AE0-7D4D1C5A9C32}"/>
          </ac:spMkLst>
        </pc:spChg>
        <pc:spChg chg="mod">
          <ac:chgData name="JACKSON, Emma (MID AND SOUTH ESSEX NHS FOUNDATION TRUST)" userId="fd31d2fa-1047-432d-a11b-8a24829464eb" providerId="ADAL" clId="{B240E300-E5E2-9C4C-8F2E-249AAA535B91}" dt="2025-03-29T09:18:27.473" v="2884" actId="20577"/>
          <ac:spMkLst>
            <pc:docMk/>
            <pc:sldMk cId="1723150031" sldId="278"/>
            <ac:spMk id="6" creationId="{363E1BDC-82A9-0A44-064F-0EEC22B79FCC}"/>
          </ac:spMkLst>
        </pc:spChg>
        <pc:spChg chg="mod">
          <ac:chgData name="JACKSON, Emma (MID AND SOUTH ESSEX NHS FOUNDATION TRUST)" userId="fd31d2fa-1047-432d-a11b-8a24829464eb" providerId="ADAL" clId="{B240E300-E5E2-9C4C-8F2E-249AAA535B91}" dt="2025-03-29T09:45:18.781" v="6370" actId="21"/>
          <ac:spMkLst>
            <pc:docMk/>
            <pc:sldMk cId="1723150031" sldId="278"/>
            <ac:spMk id="13" creationId="{07DB4D7B-92F5-2D81-FBAF-D7C0095D70C9}"/>
          </ac:spMkLst>
        </pc:spChg>
        <pc:spChg chg="mod">
          <ac:chgData name="JACKSON, Emma (MID AND SOUTH ESSEX NHS FOUNDATION TRUST)" userId="fd31d2fa-1047-432d-a11b-8a24829464eb" providerId="ADAL" clId="{B240E300-E5E2-9C4C-8F2E-249AAA535B91}" dt="2025-03-29T09:25:34.166" v="4188" actId="20577"/>
          <ac:spMkLst>
            <pc:docMk/>
            <pc:sldMk cId="1723150031" sldId="278"/>
            <ac:spMk id="14" creationId="{4E32B4E0-2AF9-D5EE-4B57-BB28D5671B28}"/>
          </ac:spMkLst>
        </pc:spChg>
        <pc:spChg chg="mod">
          <ac:chgData name="JACKSON, Emma (MID AND SOUTH ESSEX NHS FOUNDATION TRUST)" userId="fd31d2fa-1047-432d-a11b-8a24829464eb" providerId="ADAL" clId="{B240E300-E5E2-9C4C-8F2E-249AAA535B91}" dt="2025-03-29T09:34:12.176" v="5294" actId="20577"/>
          <ac:spMkLst>
            <pc:docMk/>
            <pc:sldMk cId="1723150031" sldId="278"/>
            <ac:spMk id="16" creationId="{1334D179-D5E9-67E9-3677-FBC0357958D5}"/>
          </ac:spMkLst>
        </pc:spChg>
        <pc:spChg chg="mod">
          <ac:chgData name="JACKSON, Emma (MID AND SOUTH ESSEX NHS FOUNDATION TRUST)" userId="fd31d2fa-1047-432d-a11b-8a24829464eb" providerId="ADAL" clId="{B240E300-E5E2-9C4C-8F2E-249AAA535B91}" dt="2025-03-29T09:20:56.641" v="3297" actId="20577"/>
          <ac:spMkLst>
            <pc:docMk/>
            <pc:sldMk cId="1723150031" sldId="278"/>
            <ac:spMk id="23" creationId="{37EB662A-7390-DEFB-676A-90A0B8DDFD1F}"/>
          </ac:spMkLst>
        </pc:spChg>
        <pc:spChg chg="mod">
          <ac:chgData name="JACKSON, Emma (MID AND SOUTH ESSEX NHS FOUNDATION TRUST)" userId="fd31d2fa-1047-432d-a11b-8a24829464eb" providerId="ADAL" clId="{B240E300-E5E2-9C4C-8F2E-249AAA535B91}" dt="2025-03-29T09:22:33.791" v="3687" actId="20577"/>
          <ac:spMkLst>
            <pc:docMk/>
            <pc:sldMk cId="1723150031" sldId="278"/>
            <ac:spMk id="24" creationId="{D2EFB9A1-4EBD-FBFD-6CB5-DA52D40B81D0}"/>
          </ac:spMkLst>
        </pc:spChg>
        <pc:spChg chg="mod">
          <ac:chgData name="JACKSON, Emma (MID AND SOUTH ESSEX NHS FOUNDATION TRUST)" userId="fd31d2fa-1047-432d-a11b-8a24829464eb" providerId="ADAL" clId="{B240E300-E5E2-9C4C-8F2E-249AAA535B91}" dt="2025-03-29T09:28:45.098" v="4662"/>
          <ac:spMkLst>
            <pc:docMk/>
            <pc:sldMk cId="1723150031" sldId="278"/>
            <ac:spMk id="25" creationId="{40C996A8-139C-1033-E1FF-D7DDD710F93C}"/>
          </ac:spMkLst>
        </pc:spChg>
        <pc:spChg chg="mod">
          <ac:chgData name="JACKSON, Emma (MID AND SOUTH ESSEX NHS FOUNDATION TRUST)" userId="fd31d2fa-1047-432d-a11b-8a24829464eb" providerId="ADAL" clId="{B240E300-E5E2-9C4C-8F2E-249AAA535B91}" dt="2025-03-29T09:28:45.098" v="4662"/>
          <ac:spMkLst>
            <pc:docMk/>
            <pc:sldMk cId="1723150031" sldId="278"/>
            <ac:spMk id="26" creationId="{BB95F5CA-CDF2-D1D4-D163-7618E404017E}"/>
          </ac:spMkLst>
        </pc:spChg>
        <pc:spChg chg="mod">
          <ac:chgData name="JACKSON, Emma (MID AND SOUTH ESSEX NHS FOUNDATION TRUST)" userId="fd31d2fa-1047-432d-a11b-8a24829464eb" providerId="ADAL" clId="{B240E300-E5E2-9C4C-8F2E-249AAA535B91}" dt="2025-03-29T09:25:29.198" v="4186" actId="20577"/>
          <ac:spMkLst>
            <pc:docMk/>
            <pc:sldMk cId="1723150031" sldId="278"/>
            <ac:spMk id="31" creationId="{8B8F8CB7-B436-30A7-588E-E40BD60DD2EA}"/>
          </ac:spMkLst>
        </pc:spChg>
        <pc:spChg chg="mod">
          <ac:chgData name="JACKSON, Emma (MID AND SOUTH ESSEX NHS FOUNDATION TRUST)" userId="fd31d2fa-1047-432d-a11b-8a24829464eb" providerId="ADAL" clId="{B240E300-E5E2-9C4C-8F2E-249AAA535B91}" dt="2025-03-29T09:24:36.140" v="4142" actId="20577"/>
          <ac:spMkLst>
            <pc:docMk/>
            <pc:sldMk cId="1723150031" sldId="278"/>
            <ac:spMk id="32" creationId="{C2B98ADB-C4FE-A7B6-E0DA-91ECD22F8296}"/>
          </ac:spMkLst>
        </pc:spChg>
        <pc:grpChg chg="add mod">
          <ac:chgData name="JACKSON, Emma (MID AND SOUTH ESSEX NHS FOUNDATION TRUST)" userId="fd31d2fa-1047-432d-a11b-8a24829464eb" providerId="ADAL" clId="{B240E300-E5E2-9C4C-8F2E-249AAA535B91}" dt="2025-03-29T09:45:35.117" v="6372" actId="1076"/>
          <ac:grpSpMkLst>
            <pc:docMk/>
            <pc:sldMk cId="1723150031" sldId="278"/>
            <ac:grpSpMk id="4" creationId="{04095048-5A9E-F453-597D-7BC816EBAA87}"/>
          </ac:grpSpMkLst>
        </pc:grpChg>
        <pc:grpChg chg="add mod">
          <ac:chgData name="JACKSON, Emma (MID AND SOUTH ESSEX NHS FOUNDATION TRUST)" userId="fd31d2fa-1047-432d-a11b-8a24829464eb" providerId="ADAL" clId="{B240E300-E5E2-9C4C-8F2E-249AAA535B91}" dt="2025-03-29T09:45:48.300" v="6377" actId="1076"/>
          <ac:grpSpMkLst>
            <pc:docMk/>
            <pc:sldMk cId="1723150031" sldId="278"/>
            <ac:grpSpMk id="7" creationId="{E395E593-5519-0E76-2E44-818A7CF81659}"/>
          </ac:grpSpMkLst>
        </pc:grpChg>
        <pc:grpChg chg="mod">
          <ac:chgData name="JACKSON, Emma (MID AND SOUTH ESSEX NHS FOUNDATION TRUST)" userId="fd31d2fa-1047-432d-a11b-8a24829464eb" providerId="ADAL" clId="{B240E300-E5E2-9C4C-8F2E-249AAA535B91}" dt="2025-03-29T09:25:02.742" v="4144"/>
          <ac:grpSpMkLst>
            <pc:docMk/>
            <pc:sldMk cId="1723150031" sldId="278"/>
            <ac:grpSpMk id="12" creationId="{82065F3C-27C5-615B-BA31-36223CAA56C5}"/>
          </ac:grpSpMkLst>
        </pc:grpChg>
        <pc:grpChg chg="add mod">
          <ac:chgData name="JACKSON, Emma (MID AND SOUTH ESSEX NHS FOUNDATION TRUST)" userId="fd31d2fa-1047-432d-a11b-8a24829464eb" providerId="ADAL" clId="{B240E300-E5E2-9C4C-8F2E-249AAA535B91}" dt="2025-03-29T09:28:45.098" v="4662"/>
          <ac:grpSpMkLst>
            <pc:docMk/>
            <pc:sldMk cId="1723150031" sldId="278"/>
            <ac:grpSpMk id="17" creationId="{8F047949-33DB-E7EF-2C6D-AC6A0B89F8CB}"/>
          </ac:grpSpMkLst>
        </pc:grpChg>
        <pc:grpChg chg="mod">
          <ac:chgData name="JACKSON, Emma (MID AND SOUTH ESSEX NHS FOUNDATION TRUST)" userId="fd31d2fa-1047-432d-a11b-8a24829464eb" providerId="ADAL" clId="{B240E300-E5E2-9C4C-8F2E-249AAA535B91}" dt="2025-03-29T09:28:45.098" v="4662"/>
          <ac:grpSpMkLst>
            <pc:docMk/>
            <pc:sldMk cId="1723150031" sldId="278"/>
            <ac:grpSpMk id="19" creationId="{9544DBC9-8EE5-4E27-E03D-8469C7185374}"/>
          </ac:grpSpMkLst>
        </pc:grpChg>
        <pc:grpChg chg="mod">
          <ac:chgData name="JACKSON, Emma (MID AND SOUTH ESSEX NHS FOUNDATION TRUST)" userId="fd31d2fa-1047-432d-a11b-8a24829464eb" providerId="ADAL" clId="{B240E300-E5E2-9C4C-8F2E-249AAA535B91}" dt="2025-03-29T09:51:20.968" v="6744" actId="1076"/>
          <ac:grpSpMkLst>
            <pc:docMk/>
            <pc:sldMk cId="1723150031" sldId="278"/>
            <ac:grpSpMk id="21" creationId="{8545F0A3-9FE0-12B8-EECC-F88E08D63CF7}"/>
          </ac:grpSpMkLst>
        </pc:grpChg>
        <pc:grpChg chg="mod">
          <ac:chgData name="JACKSON, Emma (MID AND SOUTH ESSEX NHS FOUNDATION TRUST)" userId="fd31d2fa-1047-432d-a11b-8a24829464eb" providerId="ADAL" clId="{B240E300-E5E2-9C4C-8F2E-249AAA535B91}" dt="2025-03-29T09:25:01.794" v="4143" actId="164"/>
          <ac:grpSpMkLst>
            <pc:docMk/>
            <pc:sldMk cId="1723150031" sldId="278"/>
            <ac:grpSpMk id="22" creationId="{53A317A6-A83D-B311-51A0-34E8723DCAF6}"/>
          </ac:grpSpMkLst>
        </pc:grpChg>
        <pc:grpChg chg="add mod">
          <ac:chgData name="JACKSON, Emma (MID AND SOUTH ESSEX NHS FOUNDATION TRUST)" userId="fd31d2fa-1047-432d-a11b-8a24829464eb" providerId="ADAL" clId="{B240E300-E5E2-9C4C-8F2E-249AAA535B91}" dt="2025-03-29T09:45:45.764" v="6376" actId="1076"/>
          <ac:grpSpMkLst>
            <pc:docMk/>
            <pc:sldMk cId="1723150031" sldId="278"/>
            <ac:grpSpMk id="27" creationId="{84F3F6E2-1A71-BAB0-BBA2-B06F9884E794}"/>
          </ac:grpSpMkLst>
        </pc:grpChg>
        <pc:grpChg chg="mod">
          <ac:chgData name="JACKSON, Emma (MID AND SOUTH ESSEX NHS FOUNDATION TRUST)" userId="fd31d2fa-1047-432d-a11b-8a24829464eb" providerId="ADAL" clId="{B240E300-E5E2-9C4C-8F2E-249AAA535B91}" dt="2025-03-29T09:45:42.423" v="6375" actId="164"/>
          <ac:grpSpMkLst>
            <pc:docMk/>
            <pc:sldMk cId="1723150031" sldId="278"/>
            <ac:grpSpMk id="30" creationId="{AB1F4385-1DF8-A8E5-40F4-97ADFDCEC4F7}"/>
          </ac:grpSpMkLst>
        </pc:grpChg>
        <pc:picChg chg="mod">
          <ac:chgData name="JACKSON, Emma (MID AND SOUTH ESSEX NHS FOUNDATION TRUST)" userId="fd31d2fa-1047-432d-a11b-8a24829464eb" providerId="ADAL" clId="{B240E300-E5E2-9C4C-8F2E-249AAA535B91}" dt="2025-03-29T09:28:12.554" v="4661" actId="1076"/>
          <ac:picMkLst>
            <pc:docMk/>
            <pc:sldMk cId="1723150031" sldId="278"/>
            <ac:picMk id="10" creationId="{7EAC3E5D-CC67-CB2B-73BE-070FE9A712C6}"/>
          </ac:picMkLst>
        </pc:picChg>
        <pc:picChg chg="mod">
          <ac:chgData name="JACKSON, Emma (MID AND SOUTH ESSEX NHS FOUNDATION TRUST)" userId="fd31d2fa-1047-432d-a11b-8a24829464eb" providerId="ADAL" clId="{B240E300-E5E2-9C4C-8F2E-249AAA535B91}" dt="2025-03-29T09:28:45.098" v="4662"/>
          <ac:picMkLst>
            <pc:docMk/>
            <pc:sldMk cId="1723150031" sldId="278"/>
            <ac:picMk id="18" creationId="{5A266AC7-DD55-1D4C-0739-D936CCEB1D28}"/>
          </ac:picMkLst>
        </pc:picChg>
        <pc:picChg chg="mod">
          <ac:chgData name="JACKSON, Emma (MID AND SOUTH ESSEX NHS FOUNDATION TRUST)" userId="fd31d2fa-1047-432d-a11b-8a24829464eb" providerId="ADAL" clId="{B240E300-E5E2-9C4C-8F2E-249AAA535B91}" dt="2025-03-29T09:25:01.794" v="4143" actId="164"/>
          <ac:picMkLst>
            <pc:docMk/>
            <pc:sldMk cId="1723150031" sldId="278"/>
            <ac:picMk id="20" creationId="{1B5334DE-BED6-BBD3-95BE-45A027BC0F45}"/>
          </ac:picMkLst>
        </pc:picChg>
        <pc:picChg chg="mod">
          <ac:chgData name="JACKSON, Emma (MID AND SOUTH ESSEX NHS FOUNDATION TRUST)" userId="fd31d2fa-1047-432d-a11b-8a24829464eb" providerId="ADAL" clId="{B240E300-E5E2-9C4C-8F2E-249AAA535B91}" dt="2025-03-29T09:45:42.423" v="6375" actId="164"/>
          <ac:picMkLst>
            <pc:docMk/>
            <pc:sldMk cId="1723150031" sldId="278"/>
            <ac:picMk id="29" creationId="{B4191B90-D9D1-0E7B-C0B5-8E43D5D81F37}"/>
          </ac:picMkLst>
        </pc:picChg>
      </pc:sldChg>
      <pc:sldChg chg="addSp delSp modSp add mod">
        <pc:chgData name="JACKSON, Emma (MID AND SOUTH ESSEX NHS FOUNDATION TRUST)" userId="fd31d2fa-1047-432d-a11b-8a24829464eb" providerId="ADAL" clId="{B240E300-E5E2-9C4C-8F2E-249AAA535B91}" dt="2025-03-29T10:37:04.932" v="7626" actId="1076"/>
        <pc:sldMkLst>
          <pc:docMk/>
          <pc:sldMk cId="2350216835" sldId="279"/>
        </pc:sldMkLst>
        <pc:spChg chg="del">
          <ac:chgData name="JACKSON, Emma (MID AND SOUTH ESSEX NHS FOUNDATION TRUST)" userId="fd31d2fa-1047-432d-a11b-8a24829464eb" providerId="ADAL" clId="{B240E300-E5E2-9C4C-8F2E-249AAA535B91}" dt="2025-03-29T09:46:38.425" v="6384" actId="478"/>
          <ac:spMkLst>
            <pc:docMk/>
            <pc:sldMk cId="2350216835" sldId="279"/>
            <ac:spMk id="3" creationId="{BB87D1F8-836C-9447-E882-731A9249598E}"/>
          </ac:spMkLst>
        </pc:spChg>
        <pc:spChg chg="mod">
          <ac:chgData name="JACKSON, Emma (MID AND SOUTH ESSEX NHS FOUNDATION TRUST)" userId="fd31d2fa-1047-432d-a11b-8a24829464eb" providerId="ADAL" clId="{B240E300-E5E2-9C4C-8F2E-249AAA535B91}" dt="2025-03-29T09:57:20.159" v="7170"/>
          <ac:spMkLst>
            <pc:docMk/>
            <pc:sldMk cId="2350216835" sldId="279"/>
            <ac:spMk id="5" creationId="{C8591733-D53E-FC6F-516F-5F0F3D7CE6A5}"/>
          </ac:spMkLst>
        </pc:spChg>
        <pc:spChg chg="mod">
          <ac:chgData name="JACKSON, Emma (MID AND SOUTH ESSEX NHS FOUNDATION TRUST)" userId="fd31d2fa-1047-432d-a11b-8a24829464eb" providerId="ADAL" clId="{B240E300-E5E2-9C4C-8F2E-249AAA535B91}" dt="2025-03-29T09:29:08.779" v="4720" actId="20577"/>
          <ac:spMkLst>
            <pc:docMk/>
            <pc:sldMk cId="2350216835" sldId="279"/>
            <ac:spMk id="6" creationId="{55283F49-BA52-646A-29F1-28759EF6C642}"/>
          </ac:spMkLst>
        </pc:spChg>
        <pc:spChg chg="mod">
          <ac:chgData name="JACKSON, Emma (MID AND SOUTH ESSEX NHS FOUNDATION TRUST)" userId="fd31d2fa-1047-432d-a11b-8a24829464eb" providerId="ADAL" clId="{B240E300-E5E2-9C4C-8F2E-249AAA535B91}" dt="2025-03-29T09:29:14.945" v="4731" actId="20577"/>
          <ac:spMkLst>
            <pc:docMk/>
            <pc:sldMk cId="2350216835" sldId="279"/>
            <ac:spMk id="13" creationId="{1D266BBC-727E-EBCE-9742-D4834D3A60FB}"/>
          </ac:spMkLst>
        </pc:spChg>
        <pc:spChg chg="mod">
          <ac:chgData name="JACKSON, Emma (MID AND SOUTH ESSEX NHS FOUNDATION TRUST)" userId="fd31d2fa-1047-432d-a11b-8a24829464eb" providerId="ADAL" clId="{B240E300-E5E2-9C4C-8F2E-249AAA535B91}" dt="2025-03-29T09:33:58.555" v="5268" actId="20577"/>
          <ac:spMkLst>
            <pc:docMk/>
            <pc:sldMk cId="2350216835" sldId="279"/>
            <ac:spMk id="14" creationId="{7B29FC19-E929-8DFD-331B-E99E83C62BD6}"/>
          </ac:spMkLst>
        </pc:spChg>
        <pc:spChg chg="mod">
          <ac:chgData name="JACKSON, Emma (MID AND SOUTH ESSEX NHS FOUNDATION TRUST)" userId="fd31d2fa-1047-432d-a11b-8a24829464eb" providerId="ADAL" clId="{B240E300-E5E2-9C4C-8F2E-249AAA535B91}" dt="2025-03-29T09:36:55.212" v="5785" actId="20577"/>
          <ac:spMkLst>
            <pc:docMk/>
            <pc:sldMk cId="2350216835" sldId="279"/>
            <ac:spMk id="16" creationId="{247DF5E8-D5C1-9DCF-77F2-7C72B731E9B3}"/>
          </ac:spMkLst>
        </pc:spChg>
        <pc:spChg chg="mod">
          <ac:chgData name="JACKSON, Emma (MID AND SOUTH ESSEX NHS FOUNDATION TRUST)" userId="fd31d2fa-1047-432d-a11b-8a24829464eb" providerId="ADAL" clId="{B240E300-E5E2-9C4C-8F2E-249AAA535B91}" dt="2025-03-29T09:50:14.842" v="6669" actId="20577"/>
          <ac:spMkLst>
            <pc:docMk/>
            <pc:sldMk cId="2350216835" sldId="279"/>
            <ac:spMk id="23" creationId="{C9E7B968-1F48-1404-233A-74B703D42037}"/>
          </ac:spMkLst>
        </pc:spChg>
        <pc:spChg chg="mod">
          <ac:chgData name="JACKSON, Emma (MID AND SOUTH ESSEX NHS FOUNDATION TRUST)" userId="fd31d2fa-1047-432d-a11b-8a24829464eb" providerId="ADAL" clId="{B240E300-E5E2-9C4C-8F2E-249AAA535B91}" dt="2025-03-29T09:50:11.556" v="6665" actId="20577"/>
          <ac:spMkLst>
            <pc:docMk/>
            <pc:sldMk cId="2350216835" sldId="279"/>
            <ac:spMk id="24" creationId="{DE2C7920-E03F-CFAD-9018-32A0397DC32E}"/>
          </ac:spMkLst>
        </pc:spChg>
        <pc:spChg chg="mod">
          <ac:chgData name="JACKSON, Emma (MID AND SOUTH ESSEX NHS FOUNDATION TRUST)" userId="fd31d2fa-1047-432d-a11b-8a24829464eb" providerId="ADAL" clId="{B240E300-E5E2-9C4C-8F2E-249AAA535B91}" dt="2025-03-29T09:49:18.117" v="6568" actId="20577"/>
          <ac:spMkLst>
            <pc:docMk/>
            <pc:sldMk cId="2350216835" sldId="279"/>
            <ac:spMk id="26" creationId="{24148634-1C20-7825-6925-2B3578BC1CF8}"/>
          </ac:spMkLst>
        </pc:spChg>
        <pc:spChg chg="mod">
          <ac:chgData name="JACKSON, Emma (MID AND SOUTH ESSEX NHS FOUNDATION TRUST)" userId="fd31d2fa-1047-432d-a11b-8a24829464eb" providerId="ADAL" clId="{B240E300-E5E2-9C4C-8F2E-249AAA535B91}" dt="2025-03-29T09:49:21.764" v="6585" actId="20577"/>
          <ac:spMkLst>
            <pc:docMk/>
            <pc:sldMk cId="2350216835" sldId="279"/>
            <ac:spMk id="27" creationId="{0CA00498-9A72-35A0-6D1E-9314B5873A58}"/>
          </ac:spMkLst>
        </pc:spChg>
        <pc:spChg chg="mod">
          <ac:chgData name="JACKSON, Emma (MID AND SOUTH ESSEX NHS FOUNDATION TRUST)" userId="fd31d2fa-1047-432d-a11b-8a24829464eb" providerId="ADAL" clId="{B240E300-E5E2-9C4C-8F2E-249AAA535B91}" dt="2025-03-29T09:46:59.764" v="6416"/>
          <ac:spMkLst>
            <pc:docMk/>
            <pc:sldMk cId="2350216835" sldId="279"/>
            <ac:spMk id="28" creationId="{55F22D5E-DC91-42C1-DE51-BC97B4B1FEC1}"/>
          </ac:spMkLst>
        </pc:spChg>
        <pc:spChg chg="mod">
          <ac:chgData name="JACKSON, Emma (MID AND SOUTH ESSEX NHS FOUNDATION TRUST)" userId="fd31d2fa-1047-432d-a11b-8a24829464eb" providerId="ADAL" clId="{B240E300-E5E2-9C4C-8F2E-249AAA535B91}" dt="2025-03-29T09:50:10.509" v="6663" actId="20577"/>
          <ac:spMkLst>
            <pc:docMk/>
            <pc:sldMk cId="2350216835" sldId="279"/>
            <ac:spMk id="31" creationId="{F5EA38A7-684D-C787-E71E-47F756B65C7C}"/>
          </ac:spMkLst>
        </pc:spChg>
        <pc:spChg chg="mod">
          <ac:chgData name="JACKSON, Emma (MID AND SOUTH ESSEX NHS FOUNDATION TRUST)" userId="fd31d2fa-1047-432d-a11b-8a24829464eb" providerId="ADAL" clId="{B240E300-E5E2-9C4C-8F2E-249AAA535B91}" dt="2025-03-29T10:36:45.036" v="7624" actId="20577"/>
          <ac:spMkLst>
            <pc:docMk/>
            <pc:sldMk cId="2350216835" sldId="279"/>
            <ac:spMk id="32" creationId="{0B9DA9E8-E69B-459A-5A05-F1937D13B22D}"/>
          </ac:spMkLst>
        </pc:spChg>
        <pc:grpChg chg="mod">
          <ac:chgData name="JACKSON, Emma (MID AND SOUTH ESSEX NHS FOUNDATION TRUST)" userId="fd31d2fa-1047-432d-a11b-8a24829464eb" providerId="ADAL" clId="{B240E300-E5E2-9C4C-8F2E-249AAA535B91}" dt="2025-03-29T09:47:29.449" v="6466" actId="1035"/>
          <ac:grpSpMkLst>
            <pc:docMk/>
            <pc:sldMk cId="2350216835" sldId="279"/>
            <ac:grpSpMk id="4" creationId="{B848A910-96E1-1B0B-2DDF-C01DEBFAC80D}"/>
          </ac:grpSpMkLst>
        </pc:grpChg>
        <pc:grpChg chg="add del mod">
          <ac:chgData name="JACKSON, Emma (MID AND SOUTH ESSEX NHS FOUNDATION TRUST)" userId="fd31d2fa-1047-432d-a11b-8a24829464eb" providerId="ADAL" clId="{B240E300-E5E2-9C4C-8F2E-249AAA535B91}" dt="2025-03-29T10:37:01.866" v="7625" actId="1076"/>
          <ac:grpSpMkLst>
            <pc:docMk/>
            <pc:sldMk cId="2350216835" sldId="279"/>
            <ac:grpSpMk id="7" creationId="{3A5C3D79-B934-94E6-25F8-79FEC77A75AA}"/>
          </ac:grpSpMkLst>
        </pc:grpChg>
        <pc:grpChg chg="add mod">
          <ac:chgData name="JACKSON, Emma (MID AND SOUTH ESSEX NHS FOUNDATION TRUST)" userId="fd31d2fa-1047-432d-a11b-8a24829464eb" providerId="ADAL" clId="{B240E300-E5E2-9C4C-8F2E-249AAA535B91}" dt="2025-03-29T09:47:33.388" v="6472" actId="1035"/>
          <ac:grpSpMkLst>
            <pc:docMk/>
            <pc:sldMk cId="2350216835" sldId="279"/>
            <ac:grpSpMk id="17" creationId="{4A63FE91-4C30-FA76-A2B4-AAF1CAF18077}"/>
          </ac:grpSpMkLst>
        </pc:grpChg>
        <pc:grpChg chg="add mod">
          <ac:chgData name="JACKSON, Emma (MID AND SOUTH ESSEX NHS FOUNDATION TRUST)" userId="fd31d2fa-1047-432d-a11b-8a24829464eb" providerId="ADAL" clId="{B240E300-E5E2-9C4C-8F2E-249AAA535B91}" dt="2025-03-29T10:37:04.932" v="7626" actId="1076"/>
          <ac:grpSpMkLst>
            <pc:docMk/>
            <pc:sldMk cId="2350216835" sldId="279"/>
            <ac:grpSpMk id="18" creationId="{0933A83F-6758-AF38-20C2-6B8E6CAE985C}"/>
          </ac:grpSpMkLst>
        </pc:grpChg>
        <pc:grpChg chg="mod">
          <ac:chgData name="JACKSON, Emma (MID AND SOUTH ESSEX NHS FOUNDATION TRUST)" userId="fd31d2fa-1047-432d-a11b-8a24829464eb" providerId="ADAL" clId="{B240E300-E5E2-9C4C-8F2E-249AAA535B91}" dt="2025-03-29T09:51:27.480" v="6745" actId="1076"/>
          <ac:grpSpMkLst>
            <pc:docMk/>
            <pc:sldMk cId="2350216835" sldId="279"/>
            <ac:grpSpMk id="21" creationId="{47528E0D-92FB-C8E0-8E6D-B6FF5BC7C1AD}"/>
          </ac:grpSpMkLst>
        </pc:grpChg>
        <pc:grpChg chg="mod">
          <ac:chgData name="JACKSON, Emma (MID AND SOUTH ESSEX NHS FOUNDATION TRUST)" userId="fd31d2fa-1047-432d-a11b-8a24829464eb" providerId="ADAL" clId="{B240E300-E5E2-9C4C-8F2E-249AAA535B91}" dt="2025-03-29T09:46:59.764" v="6416"/>
          <ac:grpSpMkLst>
            <pc:docMk/>
            <pc:sldMk cId="2350216835" sldId="279"/>
            <ac:grpSpMk id="25" creationId="{76606A4F-3725-0A3B-9294-3661D4A7546B}"/>
          </ac:grpSpMkLst>
        </pc:grpChg>
        <pc:grpChg chg="mod">
          <ac:chgData name="JACKSON, Emma (MID AND SOUTH ESSEX NHS FOUNDATION TRUST)" userId="fd31d2fa-1047-432d-a11b-8a24829464eb" providerId="ADAL" clId="{B240E300-E5E2-9C4C-8F2E-249AAA535B91}" dt="2025-03-29T09:32:13.430" v="5165" actId="164"/>
          <ac:grpSpMkLst>
            <pc:docMk/>
            <pc:sldMk cId="2350216835" sldId="279"/>
            <ac:grpSpMk id="30" creationId="{2ABFDB4F-0146-6B9C-D36E-46A3E327AAC2}"/>
          </ac:grpSpMkLst>
        </pc:grpChg>
        <pc:picChg chg="del">
          <ac:chgData name="JACKSON, Emma (MID AND SOUTH ESSEX NHS FOUNDATION TRUST)" userId="fd31d2fa-1047-432d-a11b-8a24829464eb" providerId="ADAL" clId="{B240E300-E5E2-9C4C-8F2E-249AAA535B91}" dt="2025-03-29T09:46:40.531" v="6385" actId="478"/>
          <ac:picMkLst>
            <pc:docMk/>
            <pc:sldMk cId="2350216835" sldId="279"/>
            <ac:picMk id="11" creationId="{15116990-36A8-31F0-93AB-5D2E4B867840}"/>
          </ac:picMkLst>
        </pc:picChg>
        <pc:picChg chg="mod">
          <ac:chgData name="JACKSON, Emma (MID AND SOUTH ESSEX NHS FOUNDATION TRUST)" userId="fd31d2fa-1047-432d-a11b-8a24829464eb" providerId="ADAL" clId="{B240E300-E5E2-9C4C-8F2E-249AAA535B91}" dt="2025-03-29T09:46:59.764" v="6416"/>
          <ac:picMkLst>
            <pc:docMk/>
            <pc:sldMk cId="2350216835" sldId="279"/>
            <ac:picMk id="19" creationId="{6DD69ACF-BC08-CFF4-E7BD-E0ACBE6835ED}"/>
          </ac:picMkLst>
        </pc:picChg>
        <pc:picChg chg="mod">
          <ac:chgData name="JACKSON, Emma (MID AND SOUTH ESSEX NHS FOUNDATION TRUST)" userId="fd31d2fa-1047-432d-a11b-8a24829464eb" providerId="ADAL" clId="{B240E300-E5E2-9C4C-8F2E-249AAA535B91}" dt="2025-03-29T09:32:13.430" v="5165" actId="164"/>
          <ac:picMkLst>
            <pc:docMk/>
            <pc:sldMk cId="2350216835" sldId="279"/>
            <ac:picMk id="29" creationId="{1894CF92-5473-EF52-A25A-63D64518FF64}"/>
          </ac:picMkLst>
        </pc:picChg>
      </pc:sldChg>
      <pc:sldChg chg="add del setBg">
        <pc:chgData name="JACKSON, Emma (MID AND SOUTH ESSEX NHS FOUNDATION TRUST)" userId="fd31d2fa-1047-432d-a11b-8a24829464eb" providerId="ADAL" clId="{B240E300-E5E2-9C4C-8F2E-249AAA535B91}" dt="2025-03-29T09:28:50.520" v="4664"/>
        <pc:sldMkLst>
          <pc:docMk/>
          <pc:sldMk cId="2775819211" sldId="279"/>
        </pc:sldMkLst>
      </pc:sldChg>
      <pc:sldChg chg="add del setBg">
        <pc:chgData name="JACKSON, Emma (MID AND SOUTH ESSEX NHS FOUNDATION TRUST)" userId="fd31d2fa-1047-432d-a11b-8a24829464eb" providerId="ADAL" clId="{B240E300-E5E2-9C4C-8F2E-249AAA535B91}" dt="2025-03-29T09:45:12.826" v="6368"/>
        <pc:sldMkLst>
          <pc:docMk/>
          <pc:sldMk cId="299791489" sldId="280"/>
        </pc:sldMkLst>
      </pc:sldChg>
      <pc:sldChg chg="addSp delSp modSp add mod">
        <pc:chgData name="JACKSON, Emma (MID AND SOUTH ESSEX NHS FOUNDATION TRUST)" userId="fd31d2fa-1047-432d-a11b-8a24829464eb" providerId="ADAL" clId="{B240E300-E5E2-9C4C-8F2E-249AAA535B91}" dt="2025-03-29T09:57:23.844" v="7171"/>
        <pc:sldMkLst>
          <pc:docMk/>
          <pc:sldMk cId="2308583552" sldId="280"/>
        </pc:sldMkLst>
        <pc:spChg chg="del">
          <ac:chgData name="JACKSON, Emma (MID AND SOUTH ESSEX NHS FOUNDATION TRUST)" userId="fd31d2fa-1047-432d-a11b-8a24829464eb" providerId="ADAL" clId="{B240E300-E5E2-9C4C-8F2E-249AAA535B91}" dt="2025-03-29T09:46:07.211" v="6378" actId="478"/>
          <ac:spMkLst>
            <pc:docMk/>
            <pc:sldMk cId="2308583552" sldId="280"/>
            <ac:spMk id="3" creationId="{BAAB6459-232D-86CE-BCE7-21F70A31CCDF}"/>
          </ac:spMkLst>
        </pc:spChg>
        <pc:spChg chg="mod">
          <ac:chgData name="JACKSON, Emma (MID AND SOUTH ESSEX NHS FOUNDATION TRUST)" userId="fd31d2fa-1047-432d-a11b-8a24829464eb" providerId="ADAL" clId="{B240E300-E5E2-9C4C-8F2E-249AAA535B91}" dt="2025-03-29T09:57:23.844" v="7171"/>
          <ac:spMkLst>
            <pc:docMk/>
            <pc:sldMk cId="2308583552" sldId="280"/>
            <ac:spMk id="5" creationId="{B7B8C5A5-499D-32B2-C502-2E6AFCD7A10A}"/>
          </ac:spMkLst>
        </pc:spChg>
        <pc:spChg chg="mod">
          <ac:chgData name="JACKSON, Emma (MID AND SOUTH ESSEX NHS FOUNDATION TRUST)" userId="fd31d2fa-1047-432d-a11b-8a24829464eb" providerId="ADAL" clId="{B240E300-E5E2-9C4C-8F2E-249AAA535B91}" dt="2025-03-29T09:49:00.849" v="6539" actId="20577"/>
          <ac:spMkLst>
            <pc:docMk/>
            <pc:sldMk cId="2308583552" sldId="280"/>
            <ac:spMk id="6" creationId="{2A5EC79C-F72F-DCEA-03A2-5076F54C7228}"/>
          </ac:spMkLst>
        </pc:spChg>
        <pc:spChg chg="mod">
          <ac:chgData name="JACKSON, Emma (MID AND SOUTH ESSEX NHS FOUNDATION TRUST)" userId="fd31d2fa-1047-432d-a11b-8a24829464eb" providerId="ADAL" clId="{B240E300-E5E2-9C4C-8F2E-249AAA535B91}" dt="2025-03-29T09:49:05.622" v="6540"/>
          <ac:spMkLst>
            <pc:docMk/>
            <pc:sldMk cId="2308583552" sldId="280"/>
            <ac:spMk id="13" creationId="{332A8245-32A3-CE8C-A646-B629FDC0F507}"/>
          </ac:spMkLst>
        </pc:spChg>
        <pc:spChg chg="mod">
          <ac:chgData name="JACKSON, Emma (MID AND SOUTH ESSEX NHS FOUNDATION TRUST)" userId="fd31d2fa-1047-432d-a11b-8a24829464eb" providerId="ADAL" clId="{B240E300-E5E2-9C4C-8F2E-249AAA535B91}" dt="2025-03-29T09:50:40.103" v="6690" actId="20577"/>
          <ac:spMkLst>
            <pc:docMk/>
            <pc:sldMk cId="2308583552" sldId="280"/>
            <ac:spMk id="23" creationId="{EADB9C8C-8384-039F-3647-49B4E813AC45}"/>
          </ac:spMkLst>
        </pc:spChg>
        <pc:spChg chg="mod">
          <ac:chgData name="JACKSON, Emma (MID AND SOUTH ESSEX NHS FOUNDATION TRUST)" userId="fd31d2fa-1047-432d-a11b-8a24829464eb" providerId="ADAL" clId="{B240E300-E5E2-9C4C-8F2E-249AAA535B91}" dt="2025-03-29T09:50:45.562" v="6706" actId="20577"/>
          <ac:spMkLst>
            <pc:docMk/>
            <pc:sldMk cId="2308583552" sldId="280"/>
            <ac:spMk id="24" creationId="{EFDB6739-1217-2D7E-D8E7-67999EA0388A}"/>
          </ac:spMkLst>
        </pc:spChg>
        <pc:spChg chg="mod">
          <ac:chgData name="JACKSON, Emma (MID AND SOUTH ESSEX NHS FOUNDATION TRUST)" userId="fd31d2fa-1047-432d-a11b-8a24829464eb" providerId="ADAL" clId="{B240E300-E5E2-9C4C-8F2E-249AAA535B91}" dt="2025-03-29T09:50:59.629" v="6740"/>
          <ac:spMkLst>
            <pc:docMk/>
            <pc:sldMk cId="2308583552" sldId="280"/>
            <ac:spMk id="26" creationId="{85575507-AC0B-A95E-C010-171BD858F9C3}"/>
          </ac:spMkLst>
        </pc:spChg>
        <pc:spChg chg="mod">
          <ac:chgData name="JACKSON, Emma (MID AND SOUTH ESSEX NHS FOUNDATION TRUST)" userId="fd31d2fa-1047-432d-a11b-8a24829464eb" providerId="ADAL" clId="{B240E300-E5E2-9C4C-8F2E-249AAA535B91}" dt="2025-03-29T09:50:59.629" v="6740"/>
          <ac:spMkLst>
            <pc:docMk/>
            <pc:sldMk cId="2308583552" sldId="280"/>
            <ac:spMk id="27" creationId="{167B33F6-AC44-C38D-1C89-5C26BF7F9961}"/>
          </ac:spMkLst>
        </pc:spChg>
        <pc:spChg chg="mod">
          <ac:chgData name="JACKSON, Emma (MID AND SOUTH ESSEX NHS FOUNDATION TRUST)" userId="fd31d2fa-1047-432d-a11b-8a24829464eb" providerId="ADAL" clId="{B240E300-E5E2-9C4C-8F2E-249AAA535B91}" dt="2025-03-29T09:50:59.629" v="6740"/>
          <ac:spMkLst>
            <pc:docMk/>
            <pc:sldMk cId="2308583552" sldId="280"/>
            <ac:spMk id="28" creationId="{E58E1F92-84B9-6516-414E-FA7D1DFA1944}"/>
          </ac:spMkLst>
        </pc:spChg>
        <pc:spChg chg="mod">
          <ac:chgData name="JACKSON, Emma (MID AND SOUTH ESSEX NHS FOUNDATION TRUST)" userId="fd31d2fa-1047-432d-a11b-8a24829464eb" providerId="ADAL" clId="{B240E300-E5E2-9C4C-8F2E-249AAA535B91}" dt="2025-03-29T09:50:49.946" v="6720" actId="20577"/>
          <ac:spMkLst>
            <pc:docMk/>
            <pc:sldMk cId="2308583552" sldId="280"/>
            <ac:spMk id="31" creationId="{72E7B4BF-E610-2643-12EC-F137F485D4BF}"/>
          </ac:spMkLst>
        </pc:spChg>
        <pc:spChg chg="mod">
          <ac:chgData name="JACKSON, Emma (MID AND SOUTH ESSEX NHS FOUNDATION TRUST)" userId="fd31d2fa-1047-432d-a11b-8a24829464eb" providerId="ADAL" clId="{B240E300-E5E2-9C4C-8F2E-249AAA535B91}" dt="2025-03-29T09:51:07.157" v="6743" actId="313"/>
          <ac:spMkLst>
            <pc:docMk/>
            <pc:sldMk cId="2308583552" sldId="280"/>
            <ac:spMk id="32" creationId="{F0D8BC4D-CC8C-75F6-DB00-E9F634C1AC74}"/>
          </ac:spMkLst>
        </pc:spChg>
        <pc:grpChg chg="mod">
          <ac:chgData name="JACKSON, Emma (MID AND SOUTH ESSEX NHS FOUNDATION TRUST)" userId="fd31d2fa-1047-432d-a11b-8a24829464eb" providerId="ADAL" clId="{B240E300-E5E2-9C4C-8F2E-249AAA535B91}" dt="2025-03-29T09:46:16.034" v="6381" actId="1076"/>
          <ac:grpSpMkLst>
            <pc:docMk/>
            <pc:sldMk cId="2308583552" sldId="280"/>
            <ac:grpSpMk id="4" creationId="{2853CA2F-222B-9E53-C44B-F23F427E1957}"/>
          </ac:grpSpMkLst>
        </pc:grpChg>
        <pc:grpChg chg="del mod">
          <ac:chgData name="JACKSON, Emma (MID AND SOUTH ESSEX NHS FOUNDATION TRUST)" userId="fd31d2fa-1047-432d-a11b-8a24829464eb" providerId="ADAL" clId="{B240E300-E5E2-9C4C-8F2E-249AAA535B91}" dt="2025-03-29T09:50:57.351" v="6739" actId="478"/>
          <ac:grpSpMkLst>
            <pc:docMk/>
            <pc:sldMk cId="2308583552" sldId="280"/>
            <ac:grpSpMk id="7" creationId="{6E039973-C511-BFE8-CABB-68BC2E433B6F}"/>
          </ac:grpSpMkLst>
        </pc:grpChg>
        <pc:grpChg chg="mod">
          <ac:chgData name="JACKSON, Emma (MID AND SOUTH ESSEX NHS FOUNDATION TRUST)" userId="fd31d2fa-1047-432d-a11b-8a24829464eb" providerId="ADAL" clId="{B240E300-E5E2-9C4C-8F2E-249AAA535B91}" dt="2025-03-29T09:46:19.012" v="6382" actId="1076"/>
          <ac:grpSpMkLst>
            <pc:docMk/>
            <pc:sldMk cId="2308583552" sldId="280"/>
            <ac:grpSpMk id="17" creationId="{3B2094A3-4ED7-4FDF-82B2-96EDF2C1473F}"/>
          </ac:grpSpMkLst>
        </pc:grpChg>
        <pc:grpChg chg="add mod">
          <ac:chgData name="JACKSON, Emma (MID AND SOUTH ESSEX NHS FOUNDATION TRUST)" userId="fd31d2fa-1047-432d-a11b-8a24829464eb" providerId="ADAL" clId="{B240E300-E5E2-9C4C-8F2E-249AAA535B91}" dt="2025-03-29T09:50:59.629" v="6740"/>
          <ac:grpSpMkLst>
            <pc:docMk/>
            <pc:sldMk cId="2308583552" sldId="280"/>
            <ac:grpSpMk id="18" creationId="{A6040146-244C-4B0A-DB33-223FEA41E7B0}"/>
          </ac:grpSpMkLst>
        </pc:grpChg>
        <pc:grpChg chg="mod">
          <ac:chgData name="JACKSON, Emma (MID AND SOUTH ESSEX NHS FOUNDATION TRUST)" userId="fd31d2fa-1047-432d-a11b-8a24829464eb" providerId="ADAL" clId="{B240E300-E5E2-9C4C-8F2E-249AAA535B91}" dt="2025-03-29T09:48:44.800" v="6520" actId="1076"/>
          <ac:grpSpMkLst>
            <pc:docMk/>
            <pc:sldMk cId="2308583552" sldId="280"/>
            <ac:grpSpMk id="21" creationId="{D078CD46-0FB7-FF54-9F76-B00E08C0A22F}"/>
          </ac:grpSpMkLst>
        </pc:grpChg>
        <pc:grpChg chg="mod">
          <ac:chgData name="JACKSON, Emma (MID AND SOUTH ESSEX NHS FOUNDATION TRUST)" userId="fd31d2fa-1047-432d-a11b-8a24829464eb" providerId="ADAL" clId="{B240E300-E5E2-9C4C-8F2E-249AAA535B91}" dt="2025-03-29T09:50:59.629" v="6740"/>
          <ac:grpSpMkLst>
            <pc:docMk/>
            <pc:sldMk cId="2308583552" sldId="280"/>
            <ac:grpSpMk id="25" creationId="{6D0EDF0D-8CDE-AB50-771D-3D0B7143EFD6}"/>
          </ac:grpSpMkLst>
        </pc:grpChg>
        <pc:picChg chg="del">
          <ac:chgData name="JACKSON, Emma (MID AND SOUTH ESSEX NHS FOUNDATION TRUST)" userId="fd31d2fa-1047-432d-a11b-8a24829464eb" providerId="ADAL" clId="{B240E300-E5E2-9C4C-8F2E-249AAA535B91}" dt="2025-03-29T09:46:08.616" v="6379" actId="478"/>
          <ac:picMkLst>
            <pc:docMk/>
            <pc:sldMk cId="2308583552" sldId="280"/>
            <ac:picMk id="11" creationId="{88D04927-85DB-E90A-60D7-65AA9B79DAF8}"/>
          </ac:picMkLst>
        </pc:picChg>
        <pc:picChg chg="mod">
          <ac:chgData name="JACKSON, Emma (MID AND SOUTH ESSEX NHS FOUNDATION TRUST)" userId="fd31d2fa-1047-432d-a11b-8a24829464eb" providerId="ADAL" clId="{B240E300-E5E2-9C4C-8F2E-249AAA535B91}" dt="2025-03-29T09:50:59.629" v="6740"/>
          <ac:picMkLst>
            <pc:docMk/>
            <pc:sldMk cId="2308583552" sldId="280"/>
            <ac:picMk id="19" creationId="{C13048F1-0F7E-8837-124B-D997EA76DE17}"/>
          </ac:picMkLst>
        </pc:picChg>
        <pc:picChg chg="add mod">
          <ac:chgData name="JACKSON, Emma (MID AND SOUTH ESSEX NHS FOUNDATION TRUST)" userId="fd31d2fa-1047-432d-a11b-8a24829464eb" providerId="ADAL" clId="{B240E300-E5E2-9C4C-8F2E-249AAA535B91}" dt="2025-03-29T09:51:04.672" v="6742" actId="1076"/>
          <ac:picMkLst>
            <pc:docMk/>
            <pc:sldMk cId="2308583552" sldId="280"/>
            <ac:picMk id="34" creationId="{B484674E-9D4B-7CDF-32EA-328B9C9589F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394B5F-29AC-904C-A447-71DAE1784F62}" type="datetimeFigureOut">
              <a:rPr lang="en-US" smtClean="0"/>
              <a:t>6/18/2025</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C7894B-25D8-5444-B1AC-2FB04192FDA3}" type="slidenum">
              <a:rPr lang="en-US" smtClean="0"/>
              <a:t>‹#›</a:t>
            </a:fld>
            <a:endParaRPr lang="en-US"/>
          </a:p>
        </p:txBody>
      </p:sp>
    </p:spTree>
    <p:extLst>
      <p:ext uri="{BB962C8B-B14F-4D97-AF65-F5344CB8AC3E}">
        <p14:creationId xmlns:p14="http://schemas.microsoft.com/office/powerpoint/2010/main" val="619695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1781112-BB2E-CB41-9383-A13336217178}" type="datetime1">
              <a:rPr lang="en-GB" smtClean="0"/>
              <a:t>18/06/2025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3452625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B88FF1-106A-C949-A277-5ED59A5F5446}" type="datetime1">
              <a:rPr lang="en-GB" smtClean="0"/>
              <a:t>18/06/2025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3039041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5EE0949-5D32-934F-B470-E24B89D75855}" type="datetime1">
              <a:rPr lang="en-GB" smtClean="0"/>
              <a:t>18/06/2025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81977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6271B3F-B41F-2945-97B9-B90AA33909D9}" type="datetime1">
              <a:rPr lang="en-GB" smtClean="0"/>
              <a:t>18/06/2025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4107387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50D3F26-9D14-634E-BACE-A257A1121441}" type="datetime1">
              <a:rPr lang="en-GB" smtClean="0"/>
              <a:t>18/06/2025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353949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413D254-EA37-5D4E-A1C9-E064D7EC4DE5}" type="datetime1">
              <a:rPr lang="en-GB" smtClean="0"/>
              <a:t>18/06/2025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353150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4872BD0-4E85-3949-911C-E411761650AD}" type="datetime1">
              <a:rPr lang="en-GB" smtClean="0"/>
              <a:t>18/06/2025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3530537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736612E-1369-E148-805E-56F82A2F8899}" type="datetime1">
              <a:rPr lang="en-GB" smtClean="0"/>
              <a:t>18/06/2025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368344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4A226-F408-7B48-87AC-0A00203DD172}" type="datetime1">
              <a:rPr lang="en-GB" smtClean="0"/>
              <a:t>18/06/2025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590395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2"/>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B05D69A7-BCAD-414C-91E8-86CA5F7714E8}" type="datetime1">
              <a:rPr lang="en-GB" smtClean="0"/>
              <a:t>18/06/2025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38754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2"/>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2991A28-FF58-B542-9B9C-A3F0BEFC1A4C}" type="datetime1">
              <a:rPr lang="en-GB" smtClean="0"/>
              <a:t>18/06/2025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9C8D2-6658-6B49-A8D4-DF6790DD35AE}" type="slidenum">
              <a:rPr lang="en-US" smtClean="0"/>
              <a:t>‹#›</a:t>
            </a:fld>
            <a:endParaRPr lang="en-US"/>
          </a:p>
        </p:txBody>
      </p:sp>
    </p:spTree>
    <p:extLst>
      <p:ext uri="{BB962C8B-B14F-4D97-AF65-F5344CB8AC3E}">
        <p14:creationId xmlns:p14="http://schemas.microsoft.com/office/powerpoint/2010/main" val="2385027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7"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1D08024A-A439-9D4B-8E53-D7F196F91B77}" type="datetime1">
              <a:rPr lang="en-GB" smtClean="0"/>
              <a:t>18/06/2025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85A9C8D2-6658-6B49-A8D4-DF6790DD35AE}" type="slidenum">
              <a:rPr lang="en-US" smtClean="0"/>
              <a:t>‹#›</a:t>
            </a:fld>
            <a:endParaRPr lang="en-US"/>
          </a:p>
        </p:txBody>
      </p:sp>
    </p:spTree>
    <p:extLst>
      <p:ext uri="{BB962C8B-B14F-4D97-AF65-F5344CB8AC3E}">
        <p14:creationId xmlns:p14="http://schemas.microsoft.com/office/powerpoint/2010/main" val="38396303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1.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06032D17-1C27-33E5-CC0C-AA2800F0DDB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55857283-B33B-B5BE-4F29-3936E100A6D1}"/>
              </a:ext>
            </a:extLst>
          </p:cNvPr>
          <p:cNvSpPr/>
          <p:nvPr/>
        </p:nvSpPr>
        <p:spPr>
          <a:xfrm>
            <a:off x="0" y="8021"/>
            <a:ext cx="6858000" cy="214819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122D6E06-4FA6-55D8-EA13-E495B12101C9}"/>
              </a:ext>
            </a:extLst>
          </p:cNvPr>
          <p:cNvSpPr txBox="1"/>
          <p:nvPr/>
        </p:nvSpPr>
        <p:spPr>
          <a:xfrm>
            <a:off x="1719470" y="4395689"/>
            <a:ext cx="343301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A56448DE-135F-93F9-F7E3-CB9F54728101}"/>
              </a:ext>
            </a:extLst>
          </p:cNvPr>
          <p:cNvPicPr>
            <a:picLocks noChangeAspect="1"/>
          </p:cNvPicPr>
          <p:nvPr/>
        </p:nvPicPr>
        <p:blipFill>
          <a:blip r:embed="rId2"/>
          <a:stretch>
            <a:fillRect/>
          </a:stretch>
        </p:blipFill>
        <p:spPr>
          <a:xfrm>
            <a:off x="4838700" y="0"/>
            <a:ext cx="2019300" cy="1371600"/>
          </a:xfrm>
          <a:prstGeom prst="rect">
            <a:avLst/>
          </a:prstGeom>
        </p:spPr>
      </p:pic>
      <p:sp>
        <p:nvSpPr>
          <p:cNvPr id="10" name="TextBox 9">
            <a:extLst>
              <a:ext uri="{FF2B5EF4-FFF2-40B4-BE49-F238E27FC236}">
                <a16:creationId xmlns:a16="http://schemas.microsoft.com/office/drawing/2014/main" id="{C2CB3AB6-F4E1-7B7E-E31E-DFCE59050D63}"/>
              </a:ext>
            </a:extLst>
          </p:cNvPr>
          <p:cNvSpPr txBox="1"/>
          <p:nvPr/>
        </p:nvSpPr>
        <p:spPr>
          <a:xfrm>
            <a:off x="846221" y="2860989"/>
            <a:ext cx="5165558" cy="60631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ptos" panose="02110004020202020204"/>
                <a:ea typeface="+mn-ea"/>
                <a:cs typeface="+mn-cs"/>
              </a:rPr>
              <a:t>Essex Bedfordshire Hertfordshire</a:t>
            </a:r>
            <a:endParaRPr kumimoji="0" lang="en-GB" sz="36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Aptos" panose="02110004020202020204"/>
                <a:ea typeface="+mn-ea"/>
                <a:cs typeface="+mn-cs"/>
              </a:rPr>
              <a:t>Hub Booklet 2026-2026</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AutoNum type="arabicParen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Southend University Hospital</a:t>
            </a:r>
          </a:p>
          <a:p>
            <a:pPr marL="342900" marR="0" lvl="0" indent="-342900" algn="l" defTabSz="457200" rtl="0" eaLnBrk="1" fontAlgn="auto" latinLnBrk="0" hangingPunct="1">
              <a:lnSpc>
                <a:spcPct val="100000"/>
              </a:lnSpc>
              <a:spcBef>
                <a:spcPts val="0"/>
              </a:spcBef>
              <a:spcAft>
                <a:spcPts val="0"/>
              </a:spcAft>
              <a:buClrTx/>
              <a:buSzTx/>
              <a:buFontTx/>
              <a:buAutoNum type="arabicParen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Broomfield University Hospital</a:t>
            </a:r>
          </a:p>
          <a:p>
            <a:pPr marL="342900" marR="0" lvl="0" indent="-342900" algn="l" defTabSz="457200" rtl="0" eaLnBrk="1" fontAlgn="auto" latinLnBrk="0" hangingPunct="1">
              <a:lnSpc>
                <a:spcPct val="100000"/>
              </a:lnSpc>
              <a:spcBef>
                <a:spcPts val="0"/>
              </a:spcBef>
              <a:spcAft>
                <a:spcPts val="0"/>
              </a:spcAft>
              <a:buClrTx/>
              <a:buSzTx/>
              <a:buFontTx/>
              <a:buAutoNum type="arabicParen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Basildon University Hospital</a:t>
            </a:r>
          </a:p>
          <a:p>
            <a:pPr marL="342900" marR="0" lvl="0" indent="-342900" algn="l" defTabSz="457200" rtl="0" eaLnBrk="1" fontAlgn="auto" latinLnBrk="0" hangingPunct="1">
              <a:lnSpc>
                <a:spcPct val="100000"/>
              </a:lnSpc>
              <a:spcBef>
                <a:spcPts val="0"/>
              </a:spcBef>
              <a:spcAft>
                <a:spcPts val="0"/>
              </a:spcAft>
              <a:buClrTx/>
              <a:buSzTx/>
              <a:buFontTx/>
              <a:buAutoNum type="arabicParen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Princess Alexandra Hospital (PAH)</a:t>
            </a:r>
          </a:p>
          <a:p>
            <a:pPr marL="342900" marR="0" lvl="0" indent="-342900" algn="l" defTabSz="457200" rtl="0" eaLnBrk="1" fontAlgn="auto" latinLnBrk="0" hangingPunct="1">
              <a:lnSpc>
                <a:spcPct val="100000"/>
              </a:lnSpc>
              <a:spcBef>
                <a:spcPts val="0"/>
              </a:spcBef>
              <a:spcAft>
                <a:spcPts val="0"/>
              </a:spcAft>
              <a:buClrTx/>
              <a:buSzTx/>
              <a:buFontTx/>
              <a:buAutoNum type="arabicParenR"/>
              <a:tabLst/>
              <a:defRPr/>
            </a:pPr>
            <a:endParaRPr kumimoji="0" lang="en-US" sz="14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AutoNum type="arabicParenR"/>
              <a:tabLst/>
              <a:defRPr/>
            </a:pPr>
            <a:endParaRPr kumimoji="0" lang="en-US" sz="14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Authors: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Emma Jackson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Tito Olaniyan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Santosh Ganesh</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Tafisa</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Islam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64846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685B1546-37A3-5EC0-3E0A-19B831568436}"/>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84F7CB3E-788D-836C-5612-5A790334C131}"/>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0FE8626B-EF4B-2628-BC39-B54A92BD4013}"/>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200" b="1" dirty="0">
                <a:solidFill>
                  <a:srgbClr val="000000"/>
                </a:solidFill>
                <a:latin typeface="Aptos" panose="02110004020202020204"/>
              </a:rPr>
              <a:t>4</a:t>
            </a: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 Princess Alexandra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800BF262-DE43-2CA4-9A22-F88103B3F548}"/>
              </a:ext>
            </a:extLst>
          </p:cNvPr>
          <p:cNvSpPr txBox="1"/>
          <p:nvPr/>
        </p:nvSpPr>
        <p:spPr>
          <a:xfrm>
            <a:off x="532354" y="2493809"/>
            <a:ext cx="5995056" cy="8863965"/>
          </a:xfrm>
          <a:prstGeom prst="rect">
            <a:avLst/>
          </a:prstGeom>
          <a:noFill/>
        </p:spPr>
        <p:txBody>
          <a:bodyPr wrap="square" numCol="2">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Medicolegal (October 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Histopathology (November 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Surgical (January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Trauma &amp; Orthopaedics (January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Radiology (January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Paediatrics (February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GMC Hub (February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endParaRPr lang="en-GB" sz="140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Anaesthetics Hub (February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Humanitarian Affairs (March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Enhance Enable HUB (April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 &amp; Non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Research (April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Radiology (April 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p:txBody>
      </p:sp>
      <p:pic>
        <p:nvPicPr>
          <p:cNvPr id="8" name="Picture 7">
            <a:extLst>
              <a:ext uri="{FF2B5EF4-FFF2-40B4-BE49-F238E27FC236}">
                <a16:creationId xmlns:a16="http://schemas.microsoft.com/office/drawing/2014/main" id="{AC29C106-0EDF-3D18-376E-68757F630341}"/>
              </a:ext>
            </a:extLst>
          </p:cNvPr>
          <p:cNvPicPr>
            <a:picLocks noChangeAspect="1"/>
          </p:cNvPicPr>
          <p:nvPr/>
        </p:nvPicPr>
        <p:blipFill>
          <a:blip r:embed="rId2"/>
          <a:stretch>
            <a:fillRect/>
          </a:stretch>
        </p:blipFill>
        <p:spPr>
          <a:xfrm>
            <a:off x="4838700" y="0"/>
            <a:ext cx="2019300" cy="1371600"/>
          </a:xfrm>
          <a:prstGeom prst="rect">
            <a:avLst/>
          </a:prstGeom>
        </p:spPr>
      </p:pic>
      <p:sp>
        <p:nvSpPr>
          <p:cNvPr id="3" name="TextBox 2">
            <a:extLst>
              <a:ext uri="{FF2B5EF4-FFF2-40B4-BE49-F238E27FC236}">
                <a16:creationId xmlns:a16="http://schemas.microsoft.com/office/drawing/2014/main" id="{C8B4C5A6-8330-9B6A-3298-7DDEDE7B43BD}"/>
              </a:ext>
            </a:extLst>
          </p:cNvPr>
          <p:cNvSpPr txBox="1"/>
          <p:nvPr/>
        </p:nvSpPr>
        <p:spPr>
          <a:xfrm>
            <a:off x="532353" y="1783389"/>
            <a:ext cx="479362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Aptos" panose="02110004020202020204"/>
                <a:ea typeface="+mn-ea"/>
                <a:cs typeface="+mn-cs"/>
              </a:rPr>
              <a:t>List of Hubs (2025-2026)</a:t>
            </a:r>
            <a:endPar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Slide Number Placeholder 1">
            <a:extLst>
              <a:ext uri="{FF2B5EF4-FFF2-40B4-BE49-F238E27FC236}">
                <a16:creationId xmlns:a16="http://schemas.microsoft.com/office/drawing/2014/main" id="{43A0F0A4-CD23-A5A0-236E-E58FD1A13D9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pic>
        <p:nvPicPr>
          <p:cNvPr id="10" name="Picture 9">
            <a:extLst>
              <a:ext uri="{FF2B5EF4-FFF2-40B4-BE49-F238E27FC236}">
                <a16:creationId xmlns:a16="http://schemas.microsoft.com/office/drawing/2014/main" id="{016B2CFC-1E91-648F-FB18-554CEA28650F}"/>
              </a:ext>
            </a:extLst>
          </p:cNvPr>
          <p:cNvPicPr>
            <a:picLocks noChangeAspect="1"/>
          </p:cNvPicPr>
          <p:nvPr/>
        </p:nvPicPr>
        <p:blipFill>
          <a:blip r:embed="rId3"/>
          <a:stretch>
            <a:fillRect/>
          </a:stretch>
        </p:blipFill>
        <p:spPr>
          <a:xfrm>
            <a:off x="5266154" y="7559808"/>
            <a:ext cx="1435100" cy="1397000"/>
          </a:xfrm>
          <a:prstGeom prst="rect">
            <a:avLst/>
          </a:prstGeom>
        </p:spPr>
      </p:pic>
    </p:spTree>
    <p:extLst>
      <p:ext uri="{BB962C8B-B14F-4D97-AF65-F5344CB8AC3E}">
        <p14:creationId xmlns:p14="http://schemas.microsoft.com/office/powerpoint/2010/main" val="3120263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81ECE896-E4CB-4463-13D5-1DC601CC8918}"/>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572BB8C5-9E05-A809-2D77-69BDBBA0853C}"/>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ECEA489A-3A9C-E20B-5AE0-7D4D1C5A9C32}"/>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200" b="1" dirty="0">
                <a:solidFill>
                  <a:srgbClr val="000000"/>
                </a:solidFill>
                <a:latin typeface="Aptos" panose="02110004020202020204"/>
              </a:rPr>
              <a:t>4</a:t>
            </a: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 Princess Alexandra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66CC38B1-D2EB-1384-B7BB-34FB8F24509E}"/>
              </a:ext>
            </a:extLst>
          </p:cNvPr>
          <p:cNvPicPr>
            <a:picLocks noChangeAspect="1"/>
          </p:cNvPicPr>
          <p:nvPr/>
        </p:nvPicPr>
        <p:blipFill>
          <a:blip r:embed="rId2"/>
          <a:stretch>
            <a:fillRect/>
          </a:stretch>
        </p:blipFill>
        <p:spPr>
          <a:xfrm>
            <a:off x="4838700" y="0"/>
            <a:ext cx="2019300" cy="1371600"/>
          </a:xfrm>
          <a:prstGeom prst="rect">
            <a:avLst/>
          </a:prstGeom>
        </p:spPr>
      </p:pic>
      <p:sp>
        <p:nvSpPr>
          <p:cNvPr id="3" name="TextBox 2">
            <a:extLst>
              <a:ext uri="{FF2B5EF4-FFF2-40B4-BE49-F238E27FC236}">
                <a16:creationId xmlns:a16="http://schemas.microsoft.com/office/drawing/2014/main" id="{2B50B729-7EEE-DBF4-B8C9-0222849A1F95}"/>
              </a:ext>
            </a:extLst>
          </p:cNvPr>
          <p:cNvSpPr txBox="1"/>
          <p:nvPr/>
        </p:nvSpPr>
        <p:spPr>
          <a:xfrm>
            <a:off x="532353" y="1783389"/>
            <a:ext cx="5854160"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Aptos" panose="02110004020202020204"/>
                <a:ea typeface="+mn-ea"/>
                <a:cs typeface="+mn-cs"/>
              </a:rPr>
              <a:t>Descriptions of Hubs (2025-2026)</a:t>
            </a:r>
            <a:endPar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Slide Number Placeholder 1">
            <a:extLst>
              <a:ext uri="{FF2B5EF4-FFF2-40B4-BE49-F238E27FC236}">
                <a16:creationId xmlns:a16="http://schemas.microsoft.com/office/drawing/2014/main" id="{1B73FA8F-ED6C-4AF4-6CF9-CA2822B580B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pic>
        <p:nvPicPr>
          <p:cNvPr id="11" name="Picture 10">
            <a:extLst>
              <a:ext uri="{FF2B5EF4-FFF2-40B4-BE49-F238E27FC236}">
                <a16:creationId xmlns:a16="http://schemas.microsoft.com/office/drawing/2014/main" id="{4EF96FB8-1E25-C9E6-8BAB-EAB5819564BF}"/>
              </a:ext>
            </a:extLst>
          </p:cNvPr>
          <p:cNvPicPr>
            <a:picLocks noChangeAspect="1"/>
          </p:cNvPicPr>
          <p:nvPr/>
        </p:nvPicPr>
        <p:blipFill>
          <a:blip r:embed="rId3"/>
          <a:srcRect b="11141"/>
          <a:stretch/>
        </p:blipFill>
        <p:spPr>
          <a:xfrm>
            <a:off x="2220868" y="2418999"/>
            <a:ext cx="2420313" cy="220960"/>
          </a:xfrm>
          <a:prstGeom prst="rect">
            <a:avLst/>
          </a:prstGeom>
        </p:spPr>
      </p:pic>
      <p:grpSp>
        <p:nvGrpSpPr>
          <p:cNvPr id="21" name="Group 20">
            <a:extLst>
              <a:ext uri="{FF2B5EF4-FFF2-40B4-BE49-F238E27FC236}">
                <a16:creationId xmlns:a16="http://schemas.microsoft.com/office/drawing/2014/main" id="{8545F0A3-9FE0-12B8-EECC-F88E08D63CF7}"/>
              </a:ext>
            </a:extLst>
          </p:cNvPr>
          <p:cNvGrpSpPr/>
          <p:nvPr/>
        </p:nvGrpSpPr>
        <p:grpSpPr>
          <a:xfrm>
            <a:off x="425684" y="2726923"/>
            <a:ext cx="5623176" cy="1830718"/>
            <a:chOff x="532353" y="2851491"/>
            <a:chExt cx="5623176" cy="1830718"/>
          </a:xfrm>
        </p:grpSpPr>
        <p:sp>
          <p:nvSpPr>
            <p:cNvPr id="6" name="TextBox 5">
              <a:extLst>
                <a:ext uri="{FF2B5EF4-FFF2-40B4-BE49-F238E27FC236}">
                  <a16:creationId xmlns:a16="http://schemas.microsoft.com/office/drawing/2014/main" id="{363E1BDC-82A9-0A44-064F-0EEC22B79FCC}"/>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Medicolegal (October 2025)</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TextBox 12">
              <a:extLst>
                <a:ext uri="{FF2B5EF4-FFF2-40B4-BE49-F238E27FC236}">
                  <a16:creationId xmlns:a16="http://schemas.microsoft.com/office/drawing/2014/main" id="{07DB4D7B-92F5-2D81-FBAF-D7C0095D70C9}"/>
                </a:ext>
              </a:extLst>
            </p:cNvPr>
            <p:cNvSpPr txBox="1"/>
            <p:nvPr/>
          </p:nvSpPr>
          <p:spPr>
            <a:xfrm>
              <a:off x="540792" y="3285499"/>
              <a:ext cx="5614737" cy="276999"/>
            </a:xfrm>
            <a:prstGeom prst="rect">
              <a:avLst/>
            </a:prstGeom>
            <a:noFill/>
          </p:spPr>
          <p:txBody>
            <a:bodyPr wrap="square">
              <a:spAutoFit/>
            </a:bodyPr>
            <a:lstStyle/>
            <a:p>
              <a:pPr>
                <a:defRPr/>
              </a:pPr>
              <a:r>
                <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rPr>
                <a:t>To Be Confirmed. </a:t>
              </a:r>
            </a:p>
          </p:txBody>
        </p:sp>
        <p:sp>
          <p:nvSpPr>
            <p:cNvPr id="15" name="TextBox 14">
              <a:extLst>
                <a:ext uri="{FF2B5EF4-FFF2-40B4-BE49-F238E27FC236}">
                  <a16:creationId xmlns:a16="http://schemas.microsoft.com/office/drawing/2014/main" id="{CE5BC1C1-EF5A-A4D5-F6C2-171DFB103576}"/>
                </a:ext>
              </a:extLst>
            </p:cNvPr>
            <p:cNvSpPr txBox="1"/>
            <p:nvPr/>
          </p:nvSpPr>
          <p:spPr>
            <a:xfrm>
              <a:off x="540792" y="4420599"/>
              <a:ext cx="5575447"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grpSp>
        <p:nvGrpSpPr>
          <p:cNvPr id="4" name="Group 3">
            <a:extLst>
              <a:ext uri="{FF2B5EF4-FFF2-40B4-BE49-F238E27FC236}">
                <a16:creationId xmlns:a16="http://schemas.microsoft.com/office/drawing/2014/main" id="{04095048-5A9E-F453-597D-7BC816EBAA87}"/>
              </a:ext>
            </a:extLst>
          </p:cNvPr>
          <p:cNvGrpSpPr/>
          <p:nvPr/>
        </p:nvGrpSpPr>
        <p:grpSpPr>
          <a:xfrm>
            <a:off x="689286" y="3494967"/>
            <a:ext cx="5623177" cy="1588209"/>
            <a:chOff x="674165" y="4115926"/>
            <a:chExt cx="5623177" cy="1588209"/>
          </a:xfrm>
        </p:grpSpPr>
        <p:pic>
          <p:nvPicPr>
            <p:cNvPr id="20" name="Picture 19">
              <a:extLst>
                <a:ext uri="{FF2B5EF4-FFF2-40B4-BE49-F238E27FC236}">
                  <a16:creationId xmlns:a16="http://schemas.microsoft.com/office/drawing/2014/main" id="{1B5334DE-BED6-BBD3-95BE-45A027BC0F45}"/>
                </a:ext>
              </a:extLst>
            </p:cNvPr>
            <p:cNvPicPr>
              <a:picLocks noChangeAspect="1"/>
            </p:cNvPicPr>
            <p:nvPr/>
          </p:nvPicPr>
          <p:blipFill>
            <a:blip r:embed="rId3"/>
            <a:srcRect b="11141"/>
            <a:stretch/>
          </p:blipFill>
          <p:spPr>
            <a:xfrm>
              <a:off x="2218843" y="4115926"/>
              <a:ext cx="2420313" cy="220960"/>
            </a:xfrm>
            <a:prstGeom prst="rect">
              <a:avLst/>
            </a:prstGeom>
          </p:spPr>
        </p:pic>
        <p:grpSp>
          <p:nvGrpSpPr>
            <p:cNvPr id="22" name="Group 21">
              <a:extLst>
                <a:ext uri="{FF2B5EF4-FFF2-40B4-BE49-F238E27FC236}">
                  <a16:creationId xmlns:a16="http://schemas.microsoft.com/office/drawing/2014/main" id="{53A317A6-A83D-B311-51A0-34E8723DCAF6}"/>
                </a:ext>
              </a:extLst>
            </p:cNvPr>
            <p:cNvGrpSpPr/>
            <p:nvPr/>
          </p:nvGrpSpPr>
          <p:grpSpPr>
            <a:xfrm>
              <a:off x="674165" y="4439129"/>
              <a:ext cx="5623177" cy="1265006"/>
              <a:chOff x="532352" y="2851490"/>
              <a:chExt cx="5623177" cy="1265006"/>
            </a:xfrm>
          </p:grpSpPr>
          <p:sp>
            <p:nvSpPr>
              <p:cNvPr id="23" name="TextBox 22">
                <a:extLst>
                  <a:ext uri="{FF2B5EF4-FFF2-40B4-BE49-F238E27FC236}">
                    <a16:creationId xmlns:a16="http://schemas.microsoft.com/office/drawing/2014/main" id="{37EB662A-7390-DEFB-676A-90A0B8DDFD1F}"/>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Histopathology Hub (November 2025)</a:t>
                </a:r>
              </a:p>
            </p:txBody>
          </p:sp>
          <p:sp>
            <p:nvSpPr>
              <p:cNvPr id="24" name="TextBox 23">
                <a:extLst>
                  <a:ext uri="{FF2B5EF4-FFF2-40B4-BE49-F238E27FC236}">
                    <a16:creationId xmlns:a16="http://schemas.microsoft.com/office/drawing/2014/main" id="{D2EFB9A1-4EBD-FBFD-6CB5-DA52D40B81D0}"/>
                  </a:ext>
                </a:extLst>
              </p:cNvPr>
              <p:cNvSpPr txBox="1"/>
              <p:nvPr/>
            </p:nvSpPr>
            <p:spPr>
              <a:xfrm>
                <a:off x="540792" y="3285499"/>
                <a:ext cx="5614737" cy="830997"/>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This is an introduction into what is histopathology. It covers core topics in histopathology, such as macroscopy</a:t>
                </a:r>
                <a:r>
                  <a:rPr lang="en-GB" sz="1200" dirty="0">
                    <a:solidFill>
                      <a:srgbClr val="000000"/>
                    </a:solidFill>
                    <a:latin typeface="Aptos Light" panose="020B0004020202020204" pitchFamily="34" charset="0"/>
                  </a:rPr>
                  <a:t> and</a:t>
                </a: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 microscopy. </a:t>
                </a:r>
                <a:r>
                  <a:rPr lang="en-GB" sz="1200" dirty="0">
                    <a:solidFill>
                      <a:srgbClr val="000000"/>
                    </a:solidFill>
                    <a:latin typeface="Aptos Light" panose="020B0004020202020204" pitchFamily="34" charset="0"/>
                  </a:rPr>
                  <a:t>There is also</a:t>
                </a: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 a tour of the facilities and finally a talk on what it is like to be a histopathologist, and the application process.  </a:t>
                </a:r>
              </a:p>
            </p:txBody>
          </p:sp>
        </p:grpSp>
      </p:grpSp>
      <p:grpSp>
        <p:nvGrpSpPr>
          <p:cNvPr id="27" name="Group 26">
            <a:extLst>
              <a:ext uri="{FF2B5EF4-FFF2-40B4-BE49-F238E27FC236}">
                <a16:creationId xmlns:a16="http://schemas.microsoft.com/office/drawing/2014/main" id="{84F3F6E2-1A71-BAB0-BBA2-B06F9884E794}"/>
              </a:ext>
            </a:extLst>
          </p:cNvPr>
          <p:cNvGrpSpPr/>
          <p:nvPr/>
        </p:nvGrpSpPr>
        <p:grpSpPr>
          <a:xfrm>
            <a:off x="403395" y="5341648"/>
            <a:ext cx="5994479" cy="2023919"/>
            <a:chOff x="431759" y="5953012"/>
            <a:chExt cx="5994479" cy="2023919"/>
          </a:xfrm>
        </p:grpSpPr>
        <p:pic>
          <p:nvPicPr>
            <p:cNvPr id="29" name="Picture 28">
              <a:extLst>
                <a:ext uri="{FF2B5EF4-FFF2-40B4-BE49-F238E27FC236}">
                  <a16:creationId xmlns:a16="http://schemas.microsoft.com/office/drawing/2014/main" id="{B4191B90-D9D1-0E7B-C0B5-8E43D5D81F37}"/>
                </a:ext>
              </a:extLst>
            </p:cNvPr>
            <p:cNvPicPr>
              <a:picLocks noChangeAspect="1"/>
            </p:cNvPicPr>
            <p:nvPr/>
          </p:nvPicPr>
          <p:blipFill>
            <a:blip r:embed="rId3"/>
            <a:srcRect b="11141"/>
            <a:stretch/>
          </p:blipFill>
          <p:spPr>
            <a:xfrm>
              <a:off x="2204001" y="5953012"/>
              <a:ext cx="2420313" cy="220960"/>
            </a:xfrm>
            <a:prstGeom prst="rect">
              <a:avLst/>
            </a:prstGeom>
          </p:spPr>
        </p:pic>
        <p:grpSp>
          <p:nvGrpSpPr>
            <p:cNvPr id="30" name="Group 29">
              <a:extLst>
                <a:ext uri="{FF2B5EF4-FFF2-40B4-BE49-F238E27FC236}">
                  <a16:creationId xmlns:a16="http://schemas.microsoft.com/office/drawing/2014/main" id="{AB1F4385-1DF8-A8E5-40F4-97ADFDCEC4F7}"/>
                </a:ext>
              </a:extLst>
            </p:cNvPr>
            <p:cNvGrpSpPr/>
            <p:nvPr/>
          </p:nvGrpSpPr>
          <p:grpSpPr>
            <a:xfrm>
              <a:off x="431759" y="6223680"/>
              <a:ext cx="5994479" cy="1753251"/>
              <a:chOff x="532353" y="2851491"/>
              <a:chExt cx="5623176" cy="1753251"/>
            </a:xfrm>
          </p:grpSpPr>
          <p:sp>
            <p:nvSpPr>
              <p:cNvPr id="31" name="TextBox 30">
                <a:extLst>
                  <a:ext uri="{FF2B5EF4-FFF2-40B4-BE49-F238E27FC236}">
                    <a16:creationId xmlns:a16="http://schemas.microsoft.com/office/drawing/2014/main" id="{8B8F8CB7-B436-30A7-588E-E40BD60DD2EA}"/>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Surgery (January 2026)</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TextBox 31">
                <a:extLst>
                  <a:ext uri="{FF2B5EF4-FFF2-40B4-BE49-F238E27FC236}">
                    <a16:creationId xmlns:a16="http://schemas.microsoft.com/office/drawing/2014/main" id="{C2B98ADB-C4FE-A7B6-E0DA-91ECD22F8296}"/>
                  </a:ext>
                </a:extLst>
              </p:cNvPr>
              <p:cNvSpPr txBox="1"/>
              <p:nvPr/>
            </p:nvSpPr>
            <p:spPr>
              <a:xfrm>
                <a:off x="540792" y="3285499"/>
                <a:ext cx="5614737"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Trainees gain a variety of experiences in this hub. There is opportunity to practice surgical skills such as knot tying, would closures and lesion excision. Trainees also gain an insight into life as a surgeon and the journey into surgical training, picking up useful tips for their applications.  </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33" name="TextBox 32">
                <a:extLst>
                  <a:ext uri="{FF2B5EF4-FFF2-40B4-BE49-F238E27FC236}">
                    <a16:creationId xmlns:a16="http://schemas.microsoft.com/office/drawing/2014/main" id="{63E7AF71-A322-DDA2-B7E4-52163B4644B4}"/>
                  </a:ext>
                </a:extLst>
              </p:cNvPr>
              <p:cNvSpPr txBox="1"/>
              <p:nvPr/>
            </p:nvSpPr>
            <p:spPr>
              <a:xfrm>
                <a:off x="553261" y="4343132"/>
                <a:ext cx="4000852"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grpSp>
      <p:grpSp>
        <p:nvGrpSpPr>
          <p:cNvPr id="7" name="Group 6">
            <a:extLst>
              <a:ext uri="{FF2B5EF4-FFF2-40B4-BE49-F238E27FC236}">
                <a16:creationId xmlns:a16="http://schemas.microsoft.com/office/drawing/2014/main" id="{E395E593-5519-0E76-2E44-818A7CF81659}"/>
              </a:ext>
            </a:extLst>
          </p:cNvPr>
          <p:cNvGrpSpPr/>
          <p:nvPr/>
        </p:nvGrpSpPr>
        <p:grpSpPr>
          <a:xfrm>
            <a:off x="647844" y="7089442"/>
            <a:ext cx="5623177" cy="1776268"/>
            <a:chOff x="674165" y="4112533"/>
            <a:chExt cx="5623177" cy="1776268"/>
          </a:xfrm>
        </p:grpSpPr>
        <p:pic>
          <p:nvPicPr>
            <p:cNvPr id="10" name="Picture 9">
              <a:extLst>
                <a:ext uri="{FF2B5EF4-FFF2-40B4-BE49-F238E27FC236}">
                  <a16:creationId xmlns:a16="http://schemas.microsoft.com/office/drawing/2014/main" id="{7EAC3E5D-CC67-CB2B-73BE-070FE9A712C6}"/>
                </a:ext>
              </a:extLst>
            </p:cNvPr>
            <p:cNvPicPr>
              <a:picLocks noChangeAspect="1"/>
            </p:cNvPicPr>
            <p:nvPr/>
          </p:nvPicPr>
          <p:blipFill>
            <a:blip r:embed="rId3"/>
            <a:srcRect b="11141"/>
            <a:stretch/>
          </p:blipFill>
          <p:spPr>
            <a:xfrm>
              <a:off x="2197154" y="4112533"/>
              <a:ext cx="2420313" cy="220960"/>
            </a:xfrm>
            <a:prstGeom prst="rect">
              <a:avLst/>
            </a:prstGeom>
          </p:spPr>
        </p:pic>
        <p:grpSp>
          <p:nvGrpSpPr>
            <p:cNvPr id="12" name="Group 11">
              <a:extLst>
                <a:ext uri="{FF2B5EF4-FFF2-40B4-BE49-F238E27FC236}">
                  <a16:creationId xmlns:a16="http://schemas.microsoft.com/office/drawing/2014/main" id="{82065F3C-27C5-615B-BA31-36223CAA56C5}"/>
                </a:ext>
              </a:extLst>
            </p:cNvPr>
            <p:cNvGrpSpPr/>
            <p:nvPr/>
          </p:nvGrpSpPr>
          <p:grpSpPr>
            <a:xfrm>
              <a:off x="674165" y="4439129"/>
              <a:ext cx="5623177" cy="1449672"/>
              <a:chOff x="532352" y="2851490"/>
              <a:chExt cx="5623177" cy="1449672"/>
            </a:xfrm>
          </p:grpSpPr>
          <p:sp>
            <p:nvSpPr>
              <p:cNvPr id="14" name="TextBox 13">
                <a:extLst>
                  <a:ext uri="{FF2B5EF4-FFF2-40B4-BE49-F238E27FC236}">
                    <a16:creationId xmlns:a16="http://schemas.microsoft.com/office/drawing/2014/main" id="{4E32B4E0-2AF9-D5EE-4B57-BB28D5671B28}"/>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Trauma &amp; Orthopaedics (January 2026)</a:t>
                </a:r>
              </a:p>
            </p:txBody>
          </p:sp>
          <p:sp>
            <p:nvSpPr>
              <p:cNvPr id="16" name="TextBox 15">
                <a:extLst>
                  <a:ext uri="{FF2B5EF4-FFF2-40B4-BE49-F238E27FC236}">
                    <a16:creationId xmlns:a16="http://schemas.microsoft.com/office/drawing/2014/main" id="{1334D179-D5E9-67E9-3677-FBC0357958D5}"/>
                  </a:ext>
                </a:extLst>
              </p:cNvPr>
              <p:cNvSpPr txBox="1"/>
              <p:nvPr/>
            </p:nvSpPr>
            <p:spPr>
              <a:xfrm>
                <a:off x="540792" y="3285499"/>
                <a:ext cx="5614737" cy="1015663"/>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ptos Light" panose="020B0004020202020204" pitchFamily="34" charset="0"/>
                  </a:rPr>
                  <a:t>The Trauma and Orthopaedics Hub day is highly useful for anyone interested in T&amp;O. Current consultants and trainees explain what it is like to work in T&amp;O and provide attendees with advice on their portfolios. There are talks from women in T&amp;O, giving insight into their experiences. Finally, there are workshops such as saw bone, wrist fixation and DHS/Tibia nail.    </a:t>
                </a:r>
                <a:endPar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endParaRPr>
              </a:p>
            </p:txBody>
          </p:sp>
        </p:grpSp>
      </p:grpSp>
    </p:spTree>
    <p:extLst>
      <p:ext uri="{BB962C8B-B14F-4D97-AF65-F5344CB8AC3E}">
        <p14:creationId xmlns:p14="http://schemas.microsoft.com/office/powerpoint/2010/main" val="1723150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D8D959AF-0F6A-292A-59DD-CFE70AAFF2FA}"/>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196CA18-2D9E-DF2F-4AEB-5F6AAE12C925}"/>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C8591733-D53E-FC6F-516F-5F0F3D7CE6A5}"/>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200" b="1" dirty="0">
                <a:solidFill>
                  <a:srgbClr val="000000"/>
                </a:solidFill>
                <a:latin typeface="Aptos" panose="02110004020202020204"/>
              </a:rPr>
              <a:t>4</a:t>
            </a: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 Princess Alexandra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11DC20C6-18A2-BB2A-2BEF-3AC897942CBD}"/>
              </a:ext>
            </a:extLst>
          </p:cNvPr>
          <p:cNvPicPr>
            <a:picLocks noChangeAspect="1"/>
          </p:cNvPicPr>
          <p:nvPr/>
        </p:nvPicPr>
        <p:blipFill>
          <a:blip r:embed="rId2"/>
          <a:stretch>
            <a:fillRect/>
          </a:stretch>
        </p:blipFill>
        <p:spPr>
          <a:xfrm>
            <a:off x="4838700" y="0"/>
            <a:ext cx="2019300" cy="1371600"/>
          </a:xfrm>
          <a:prstGeom prst="rect">
            <a:avLst/>
          </a:prstGeom>
        </p:spPr>
      </p:pic>
      <p:sp>
        <p:nvSpPr>
          <p:cNvPr id="2" name="Slide Number Placeholder 1">
            <a:extLst>
              <a:ext uri="{FF2B5EF4-FFF2-40B4-BE49-F238E27FC236}">
                <a16:creationId xmlns:a16="http://schemas.microsoft.com/office/drawing/2014/main" id="{30A6EADF-42DF-6D12-B410-C2D748F9F08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grpSp>
        <p:nvGrpSpPr>
          <p:cNvPr id="21" name="Group 20">
            <a:extLst>
              <a:ext uri="{FF2B5EF4-FFF2-40B4-BE49-F238E27FC236}">
                <a16:creationId xmlns:a16="http://schemas.microsoft.com/office/drawing/2014/main" id="{47528E0D-92FB-C8E0-8E6D-B6FF5BC7C1AD}"/>
              </a:ext>
            </a:extLst>
          </p:cNvPr>
          <p:cNvGrpSpPr/>
          <p:nvPr/>
        </p:nvGrpSpPr>
        <p:grpSpPr>
          <a:xfrm>
            <a:off x="488012" y="1866648"/>
            <a:ext cx="5623176" cy="1830718"/>
            <a:chOff x="532353" y="2851491"/>
            <a:chExt cx="5623176" cy="1830718"/>
          </a:xfrm>
        </p:grpSpPr>
        <p:sp>
          <p:nvSpPr>
            <p:cNvPr id="6" name="TextBox 5">
              <a:extLst>
                <a:ext uri="{FF2B5EF4-FFF2-40B4-BE49-F238E27FC236}">
                  <a16:creationId xmlns:a16="http://schemas.microsoft.com/office/drawing/2014/main" id="{55283F49-BA52-646A-29F1-28759EF6C642}"/>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Radiology (February 2026)</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TextBox 12">
              <a:extLst>
                <a:ext uri="{FF2B5EF4-FFF2-40B4-BE49-F238E27FC236}">
                  <a16:creationId xmlns:a16="http://schemas.microsoft.com/office/drawing/2014/main" id="{1D266BBC-727E-EBCE-9742-D4834D3A60FB}"/>
                </a:ext>
              </a:extLst>
            </p:cNvPr>
            <p:cNvSpPr txBox="1"/>
            <p:nvPr/>
          </p:nvSpPr>
          <p:spPr>
            <a:xfrm>
              <a:off x="540792" y="3285499"/>
              <a:ext cx="5614737"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To Be Confirmed.</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15" name="TextBox 14">
              <a:extLst>
                <a:ext uri="{FF2B5EF4-FFF2-40B4-BE49-F238E27FC236}">
                  <a16:creationId xmlns:a16="http://schemas.microsoft.com/office/drawing/2014/main" id="{3EAB86AC-E51D-BF6E-8764-1742CBE283B9}"/>
                </a:ext>
              </a:extLst>
            </p:cNvPr>
            <p:cNvSpPr txBox="1"/>
            <p:nvPr/>
          </p:nvSpPr>
          <p:spPr>
            <a:xfrm>
              <a:off x="540792" y="4420599"/>
              <a:ext cx="5575447"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grpSp>
        <p:nvGrpSpPr>
          <p:cNvPr id="4" name="Group 3">
            <a:extLst>
              <a:ext uri="{FF2B5EF4-FFF2-40B4-BE49-F238E27FC236}">
                <a16:creationId xmlns:a16="http://schemas.microsoft.com/office/drawing/2014/main" id="{B848A910-96E1-1B0B-2DDF-C01DEBFAC80D}"/>
              </a:ext>
            </a:extLst>
          </p:cNvPr>
          <p:cNvGrpSpPr/>
          <p:nvPr/>
        </p:nvGrpSpPr>
        <p:grpSpPr>
          <a:xfrm>
            <a:off x="689286" y="2649059"/>
            <a:ext cx="5623177" cy="1772875"/>
            <a:chOff x="674165" y="4115926"/>
            <a:chExt cx="5623177" cy="1772875"/>
          </a:xfrm>
        </p:grpSpPr>
        <p:pic>
          <p:nvPicPr>
            <p:cNvPr id="20" name="Picture 19">
              <a:extLst>
                <a:ext uri="{FF2B5EF4-FFF2-40B4-BE49-F238E27FC236}">
                  <a16:creationId xmlns:a16="http://schemas.microsoft.com/office/drawing/2014/main" id="{C01A8ED4-31E9-6EE9-748D-FB16FD38A719}"/>
                </a:ext>
              </a:extLst>
            </p:cNvPr>
            <p:cNvPicPr>
              <a:picLocks noChangeAspect="1"/>
            </p:cNvPicPr>
            <p:nvPr/>
          </p:nvPicPr>
          <p:blipFill>
            <a:blip r:embed="rId3"/>
            <a:srcRect b="11141"/>
            <a:stretch/>
          </p:blipFill>
          <p:spPr>
            <a:xfrm>
              <a:off x="2218843" y="4115926"/>
              <a:ext cx="2420313" cy="220960"/>
            </a:xfrm>
            <a:prstGeom prst="rect">
              <a:avLst/>
            </a:prstGeom>
          </p:spPr>
        </p:pic>
        <p:grpSp>
          <p:nvGrpSpPr>
            <p:cNvPr id="22" name="Group 21">
              <a:extLst>
                <a:ext uri="{FF2B5EF4-FFF2-40B4-BE49-F238E27FC236}">
                  <a16:creationId xmlns:a16="http://schemas.microsoft.com/office/drawing/2014/main" id="{FA80FB2F-7A7C-215E-0D83-874809B744CC}"/>
                </a:ext>
              </a:extLst>
            </p:cNvPr>
            <p:cNvGrpSpPr/>
            <p:nvPr/>
          </p:nvGrpSpPr>
          <p:grpSpPr>
            <a:xfrm>
              <a:off x="674165" y="4439129"/>
              <a:ext cx="5623177" cy="1449672"/>
              <a:chOff x="532352" y="2851490"/>
              <a:chExt cx="5623177" cy="1449672"/>
            </a:xfrm>
          </p:grpSpPr>
          <p:sp>
            <p:nvSpPr>
              <p:cNvPr id="23" name="TextBox 22">
                <a:extLst>
                  <a:ext uri="{FF2B5EF4-FFF2-40B4-BE49-F238E27FC236}">
                    <a16:creationId xmlns:a16="http://schemas.microsoft.com/office/drawing/2014/main" id="{C9E7B968-1F48-1404-233A-74B703D42037}"/>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Paediatrics (February 2026)</a:t>
                </a:r>
              </a:p>
            </p:txBody>
          </p:sp>
          <p:sp>
            <p:nvSpPr>
              <p:cNvPr id="24" name="TextBox 23">
                <a:extLst>
                  <a:ext uri="{FF2B5EF4-FFF2-40B4-BE49-F238E27FC236}">
                    <a16:creationId xmlns:a16="http://schemas.microsoft.com/office/drawing/2014/main" id="{DE2C7920-E03F-CFAD-9018-32A0397DC32E}"/>
                  </a:ext>
                </a:extLst>
              </p:cNvPr>
              <p:cNvSpPr txBox="1"/>
              <p:nvPr/>
            </p:nvSpPr>
            <p:spPr>
              <a:xfrm>
                <a:off x="540792" y="3285499"/>
                <a:ext cx="5614737" cy="1015663"/>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This Paediatrics Hub is very relevant for anyone </a:t>
                </a:r>
                <a:r>
                  <a:rPr lang="en-GB" sz="1200" dirty="0">
                    <a:solidFill>
                      <a:srgbClr val="000000"/>
                    </a:solidFill>
                    <a:latin typeface="Aptos Light" panose="020B0004020202020204" pitchFamily="34" charset="0"/>
                  </a:rPr>
                  <a:t>looking to start a career in paediatrics. It covers the MRCPCH exams, a day in the life of a paediatrician with case-based discussions, what it is like to be a paediatrics registrar, and finally application and interview advice. There is also the opportunity to ask questions in a Q&amp;A. </a:t>
                </a: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 </a:t>
                </a:r>
              </a:p>
            </p:txBody>
          </p:sp>
        </p:grpSp>
      </p:grpSp>
      <p:grpSp>
        <p:nvGrpSpPr>
          <p:cNvPr id="17" name="Group 16">
            <a:extLst>
              <a:ext uri="{FF2B5EF4-FFF2-40B4-BE49-F238E27FC236}">
                <a16:creationId xmlns:a16="http://schemas.microsoft.com/office/drawing/2014/main" id="{4A63FE91-4C30-FA76-A2B4-AAF1CAF18077}"/>
              </a:ext>
            </a:extLst>
          </p:cNvPr>
          <p:cNvGrpSpPr/>
          <p:nvPr/>
        </p:nvGrpSpPr>
        <p:grpSpPr>
          <a:xfrm>
            <a:off x="446880" y="4511166"/>
            <a:ext cx="5994479" cy="2023919"/>
            <a:chOff x="431759" y="5953012"/>
            <a:chExt cx="5994479" cy="2023919"/>
          </a:xfrm>
        </p:grpSpPr>
        <p:pic>
          <p:nvPicPr>
            <p:cNvPr id="29" name="Picture 28">
              <a:extLst>
                <a:ext uri="{FF2B5EF4-FFF2-40B4-BE49-F238E27FC236}">
                  <a16:creationId xmlns:a16="http://schemas.microsoft.com/office/drawing/2014/main" id="{1894CF92-5473-EF52-A25A-63D64518FF64}"/>
                </a:ext>
              </a:extLst>
            </p:cNvPr>
            <p:cNvPicPr>
              <a:picLocks noChangeAspect="1"/>
            </p:cNvPicPr>
            <p:nvPr/>
          </p:nvPicPr>
          <p:blipFill>
            <a:blip r:embed="rId3"/>
            <a:srcRect b="11141"/>
            <a:stretch/>
          </p:blipFill>
          <p:spPr>
            <a:xfrm>
              <a:off x="2204001" y="5953012"/>
              <a:ext cx="2420313" cy="220960"/>
            </a:xfrm>
            <a:prstGeom prst="rect">
              <a:avLst/>
            </a:prstGeom>
          </p:spPr>
        </p:pic>
        <p:grpSp>
          <p:nvGrpSpPr>
            <p:cNvPr id="30" name="Group 29">
              <a:extLst>
                <a:ext uri="{FF2B5EF4-FFF2-40B4-BE49-F238E27FC236}">
                  <a16:creationId xmlns:a16="http://schemas.microsoft.com/office/drawing/2014/main" id="{2ABFDB4F-0146-6B9C-D36E-46A3E327AAC2}"/>
                </a:ext>
              </a:extLst>
            </p:cNvPr>
            <p:cNvGrpSpPr/>
            <p:nvPr/>
          </p:nvGrpSpPr>
          <p:grpSpPr>
            <a:xfrm>
              <a:off x="431759" y="6223680"/>
              <a:ext cx="5994479" cy="1753251"/>
              <a:chOff x="532353" y="2851491"/>
              <a:chExt cx="5623176" cy="1753251"/>
            </a:xfrm>
          </p:grpSpPr>
          <p:sp>
            <p:nvSpPr>
              <p:cNvPr id="31" name="TextBox 30">
                <a:extLst>
                  <a:ext uri="{FF2B5EF4-FFF2-40B4-BE49-F238E27FC236}">
                    <a16:creationId xmlns:a16="http://schemas.microsoft.com/office/drawing/2014/main" id="{F5EA38A7-684D-C787-E71E-47F756B65C7C}"/>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GMC (February 2026)</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TextBox 31">
                <a:extLst>
                  <a:ext uri="{FF2B5EF4-FFF2-40B4-BE49-F238E27FC236}">
                    <a16:creationId xmlns:a16="http://schemas.microsoft.com/office/drawing/2014/main" id="{0B9DA9E8-E69B-459A-5A05-F1937D13B22D}"/>
                  </a:ext>
                </a:extLst>
              </p:cNvPr>
              <p:cNvSpPr txBox="1"/>
              <p:nvPr/>
            </p:nvSpPr>
            <p:spPr>
              <a:xfrm>
                <a:off x="540792" y="3285499"/>
                <a:ext cx="5614737" cy="1015663"/>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This GMC Hub is a non-clinical hub exploring the role of the GMC. It covers crucial medicolegal topics and GMC guidelines. You will work through</a:t>
                </a:r>
                <a:r>
                  <a:rPr lang="en-GB" sz="1200" dirty="0">
                    <a:solidFill>
                      <a:srgbClr val="000000"/>
                    </a:solidFill>
                    <a:latin typeface="Aptos Light" panose="020B0004020202020204" pitchFamily="34" charset="0"/>
                  </a:rPr>
                  <a:t> </a:t>
                </a: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various ethical cases doctors may face and draw key lessons that are highly applicable for your own practice. Hub champions help facilitate this hub by leading the case-based discussions, collecting feedback and ensuring adequate time management of the day. </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33" name="TextBox 32">
                <a:extLst>
                  <a:ext uri="{FF2B5EF4-FFF2-40B4-BE49-F238E27FC236}">
                    <a16:creationId xmlns:a16="http://schemas.microsoft.com/office/drawing/2014/main" id="{3DB6E6AB-41EE-BF2D-2925-24F8726A8B1D}"/>
                  </a:ext>
                </a:extLst>
              </p:cNvPr>
              <p:cNvSpPr txBox="1"/>
              <p:nvPr/>
            </p:nvSpPr>
            <p:spPr>
              <a:xfrm>
                <a:off x="553261" y="4343132"/>
                <a:ext cx="4000852"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grpSp>
      <p:grpSp>
        <p:nvGrpSpPr>
          <p:cNvPr id="7" name="Group 6">
            <a:extLst>
              <a:ext uri="{FF2B5EF4-FFF2-40B4-BE49-F238E27FC236}">
                <a16:creationId xmlns:a16="http://schemas.microsoft.com/office/drawing/2014/main" id="{3A5C3D79-B934-94E6-25F8-79FEC77A75AA}"/>
              </a:ext>
            </a:extLst>
          </p:cNvPr>
          <p:cNvGrpSpPr/>
          <p:nvPr/>
        </p:nvGrpSpPr>
        <p:grpSpPr>
          <a:xfrm>
            <a:off x="689286" y="6373389"/>
            <a:ext cx="5623177" cy="1591602"/>
            <a:chOff x="674165" y="4112533"/>
            <a:chExt cx="5623177" cy="1591602"/>
          </a:xfrm>
        </p:grpSpPr>
        <p:pic>
          <p:nvPicPr>
            <p:cNvPr id="10" name="Picture 9">
              <a:extLst>
                <a:ext uri="{FF2B5EF4-FFF2-40B4-BE49-F238E27FC236}">
                  <a16:creationId xmlns:a16="http://schemas.microsoft.com/office/drawing/2014/main" id="{E61A11BC-580B-E188-428C-5C64A8C183D0}"/>
                </a:ext>
              </a:extLst>
            </p:cNvPr>
            <p:cNvPicPr>
              <a:picLocks noChangeAspect="1"/>
            </p:cNvPicPr>
            <p:nvPr/>
          </p:nvPicPr>
          <p:blipFill>
            <a:blip r:embed="rId3"/>
            <a:srcRect b="11141"/>
            <a:stretch/>
          </p:blipFill>
          <p:spPr>
            <a:xfrm>
              <a:off x="2197154" y="4112533"/>
              <a:ext cx="2420313" cy="220960"/>
            </a:xfrm>
            <a:prstGeom prst="rect">
              <a:avLst/>
            </a:prstGeom>
          </p:spPr>
        </p:pic>
        <p:grpSp>
          <p:nvGrpSpPr>
            <p:cNvPr id="12" name="Group 11">
              <a:extLst>
                <a:ext uri="{FF2B5EF4-FFF2-40B4-BE49-F238E27FC236}">
                  <a16:creationId xmlns:a16="http://schemas.microsoft.com/office/drawing/2014/main" id="{79D12A5B-E592-85CA-F1EB-B3146CE98494}"/>
                </a:ext>
              </a:extLst>
            </p:cNvPr>
            <p:cNvGrpSpPr/>
            <p:nvPr/>
          </p:nvGrpSpPr>
          <p:grpSpPr>
            <a:xfrm>
              <a:off x="674165" y="4439129"/>
              <a:ext cx="5623177" cy="1265006"/>
              <a:chOff x="532352" y="2851490"/>
              <a:chExt cx="5623177" cy="1265006"/>
            </a:xfrm>
          </p:grpSpPr>
          <p:sp>
            <p:nvSpPr>
              <p:cNvPr id="14" name="TextBox 13">
                <a:extLst>
                  <a:ext uri="{FF2B5EF4-FFF2-40B4-BE49-F238E27FC236}">
                    <a16:creationId xmlns:a16="http://schemas.microsoft.com/office/drawing/2014/main" id="{7B29FC19-E929-8DFD-331B-E99E83C62BD6}"/>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Anaesthetics (February 2026)</a:t>
                </a:r>
              </a:p>
            </p:txBody>
          </p:sp>
          <p:sp>
            <p:nvSpPr>
              <p:cNvPr id="16" name="TextBox 15">
                <a:extLst>
                  <a:ext uri="{FF2B5EF4-FFF2-40B4-BE49-F238E27FC236}">
                    <a16:creationId xmlns:a16="http://schemas.microsoft.com/office/drawing/2014/main" id="{247DF5E8-D5C1-9DCF-77F2-7C72B731E9B3}"/>
                  </a:ext>
                </a:extLst>
              </p:cNvPr>
              <p:cNvSpPr txBox="1"/>
              <p:nvPr/>
            </p:nvSpPr>
            <p:spPr>
              <a:xfrm>
                <a:off x="540792" y="3285499"/>
                <a:ext cx="5614737" cy="830997"/>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ptos Light" panose="020B0004020202020204" pitchFamily="34" charset="0"/>
                  </a:rPr>
                  <a:t>In this Hub, trainees will not only gain hands-on experiences at anaesthetics skills but will also benefit from a wealth of advice about a career in anaesthetics and interview skills. The practical experiences include the pre-op assessment, USG IVC technique, and airway skills – all key skills needed in anaesthetics. </a:t>
                </a:r>
                <a:endPar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endParaRPr>
              </a:p>
            </p:txBody>
          </p:sp>
        </p:grpSp>
      </p:grpSp>
      <p:grpSp>
        <p:nvGrpSpPr>
          <p:cNvPr id="18" name="Group 17">
            <a:extLst>
              <a:ext uri="{FF2B5EF4-FFF2-40B4-BE49-F238E27FC236}">
                <a16:creationId xmlns:a16="http://schemas.microsoft.com/office/drawing/2014/main" id="{0933A83F-6758-AF38-20C2-6B8E6CAE985C}"/>
              </a:ext>
            </a:extLst>
          </p:cNvPr>
          <p:cNvGrpSpPr/>
          <p:nvPr/>
        </p:nvGrpSpPr>
        <p:grpSpPr>
          <a:xfrm>
            <a:off x="507854" y="8169437"/>
            <a:ext cx="5994479" cy="2023919"/>
            <a:chOff x="431759" y="5953012"/>
            <a:chExt cx="5994479" cy="2023919"/>
          </a:xfrm>
        </p:grpSpPr>
        <p:pic>
          <p:nvPicPr>
            <p:cNvPr id="19" name="Picture 18">
              <a:extLst>
                <a:ext uri="{FF2B5EF4-FFF2-40B4-BE49-F238E27FC236}">
                  <a16:creationId xmlns:a16="http://schemas.microsoft.com/office/drawing/2014/main" id="{6DD69ACF-BC08-CFF4-E7BD-E0ACBE6835ED}"/>
                </a:ext>
              </a:extLst>
            </p:cNvPr>
            <p:cNvPicPr>
              <a:picLocks noChangeAspect="1"/>
            </p:cNvPicPr>
            <p:nvPr/>
          </p:nvPicPr>
          <p:blipFill>
            <a:blip r:embed="rId3"/>
            <a:srcRect b="11141"/>
            <a:stretch/>
          </p:blipFill>
          <p:spPr>
            <a:xfrm>
              <a:off x="2204001" y="5953012"/>
              <a:ext cx="2420313" cy="220960"/>
            </a:xfrm>
            <a:prstGeom prst="rect">
              <a:avLst/>
            </a:prstGeom>
          </p:spPr>
        </p:pic>
        <p:grpSp>
          <p:nvGrpSpPr>
            <p:cNvPr id="25" name="Group 24">
              <a:extLst>
                <a:ext uri="{FF2B5EF4-FFF2-40B4-BE49-F238E27FC236}">
                  <a16:creationId xmlns:a16="http://schemas.microsoft.com/office/drawing/2014/main" id="{76606A4F-3725-0A3B-9294-3661D4A7546B}"/>
                </a:ext>
              </a:extLst>
            </p:cNvPr>
            <p:cNvGrpSpPr/>
            <p:nvPr/>
          </p:nvGrpSpPr>
          <p:grpSpPr>
            <a:xfrm>
              <a:off x="431759" y="6223680"/>
              <a:ext cx="5994479" cy="1753251"/>
              <a:chOff x="532353" y="2851491"/>
              <a:chExt cx="5623176" cy="1753251"/>
            </a:xfrm>
          </p:grpSpPr>
          <p:sp>
            <p:nvSpPr>
              <p:cNvPr id="26" name="TextBox 25">
                <a:extLst>
                  <a:ext uri="{FF2B5EF4-FFF2-40B4-BE49-F238E27FC236}">
                    <a16:creationId xmlns:a16="http://schemas.microsoft.com/office/drawing/2014/main" id="{24148634-1C20-7825-6925-2B3578BC1CF8}"/>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Humanitarian Affairs (March 2026)</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TextBox 26">
                <a:extLst>
                  <a:ext uri="{FF2B5EF4-FFF2-40B4-BE49-F238E27FC236}">
                    <a16:creationId xmlns:a16="http://schemas.microsoft.com/office/drawing/2014/main" id="{0CA00498-9A72-35A0-6D1E-9314B5873A58}"/>
                  </a:ext>
                </a:extLst>
              </p:cNvPr>
              <p:cNvSpPr txBox="1"/>
              <p:nvPr/>
            </p:nvSpPr>
            <p:spPr>
              <a:xfrm>
                <a:off x="540792" y="3285499"/>
                <a:ext cx="5614737" cy="276999"/>
              </a:xfrm>
              <a:prstGeom prst="rect">
                <a:avLst/>
              </a:prstGeom>
              <a:noFill/>
            </p:spPr>
            <p:txBody>
              <a:bodyPr wrap="square">
                <a:spAutoFit/>
              </a:bodyPr>
              <a:lstStyle/>
              <a:p>
                <a:pPr>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To Be Confirmed.</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28" name="TextBox 27">
                <a:extLst>
                  <a:ext uri="{FF2B5EF4-FFF2-40B4-BE49-F238E27FC236}">
                    <a16:creationId xmlns:a16="http://schemas.microsoft.com/office/drawing/2014/main" id="{55F22D5E-DC91-42C1-DE51-BC97B4B1FEC1}"/>
                  </a:ext>
                </a:extLst>
              </p:cNvPr>
              <p:cNvSpPr txBox="1"/>
              <p:nvPr/>
            </p:nvSpPr>
            <p:spPr>
              <a:xfrm>
                <a:off x="553261" y="4343132"/>
                <a:ext cx="4000852"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grpSp>
    </p:spTree>
    <p:extLst>
      <p:ext uri="{BB962C8B-B14F-4D97-AF65-F5344CB8AC3E}">
        <p14:creationId xmlns:p14="http://schemas.microsoft.com/office/powerpoint/2010/main" val="2350216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8AF0ABDE-0276-1C22-BD50-0EC9090FD121}"/>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7AE87098-FA57-8E7A-ECC1-9B9C0042D415}"/>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B7B8C5A5-499D-32B2-C502-2E6AFCD7A10A}"/>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200" b="1" dirty="0">
                <a:solidFill>
                  <a:srgbClr val="000000"/>
                </a:solidFill>
                <a:latin typeface="Aptos" panose="02110004020202020204"/>
              </a:rPr>
              <a:t>4</a:t>
            </a: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 Princess Alexandra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2ECFE397-B139-3EBF-8D40-3E0B6BD0088C}"/>
              </a:ext>
            </a:extLst>
          </p:cNvPr>
          <p:cNvPicPr>
            <a:picLocks noChangeAspect="1"/>
          </p:cNvPicPr>
          <p:nvPr/>
        </p:nvPicPr>
        <p:blipFill>
          <a:blip r:embed="rId2"/>
          <a:stretch>
            <a:fillRect/>
          </a:stretch>
        </p:blipFill>
        <p:spPr>
          <a:xfrm>
            <a:off x="4838700" y="0"/>
            <a:ext cx="2019300" cy="1371600"/>
          </a:xfrm>
          <a:prstGeom prst="rect">
            <a:avLst/>
          </a:prstGeom>
        </p:spPr>
      </p:pic>
      <p:sp>
        <p:nvSpPr>
          <p:cNvPr id="2" name="Slide Number Placeholder 1">
            <a:extLst>
              <a:ext uri="{FF2B5EF4-FFF2-40B4-BE49-F238E27FC236}">
                <a16:creationId xmlns:a16="http://schemas.microsoft.com/office/drawing/2014/main" id="{A98701A4-3FA4-DE3D-14BF-0B8945FCFEA2}"/>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grpSp>
        <p:nvGrpSpPr>
          <p:cNvPr id="21" name="Group 20">
            <a:extLst>
              <a:ext uri="{FF2B5EF4-FFF2-40B4-BE49-F238E27FC236}">
                <a16:creationId xmlns:a16="http://schemas.microsoft.com/office/drawing/2014/main" id="{D078CD46-0FB7-FF54-9F76-B00E08C0A22F}"/>
              </a:ext>
            </a:extLst>
          </p:cNvPr>
          <p:cNvGrpSpPr/>
          <p:nvPr/>
        </p:nvGrpSpPr>
        <p:grpSpPr>
          <a:xfrm>
            <a:off x="519217" y="2060219"/>
            <a:ext cx="5623176" cy="1830718"/>
            <a:chOff x="532353" y="2851491"/>
            <a:chExt cx="5623176" cy="1830718"/>
          </a:xfrm>
        </p:grpSpPr>
        <p:sp>
          <p:nvSpPr>
            <p:cNvPr id="6" name="TextBox 5">
              <a:extLst>
                <a:ext uri="{FF2B5EF4-FFF2-40B4-BE49-F238E27FC236}">
                  <a16:creationId xmlns:a16="http://schemas.microsoft.com/office/drawing/2014/main" id="{2A5EC79C-F72F-DCEA-03A2-5076F54C7228}"/>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Enhance Enable (April 2026)</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TextBox 12">
              <a:extLst>
                <a:ext uri="{FF2B5EF4-FFF2-40B4-BE49-F238E27FC236}">
                  <a16:creationId xmlns:a16="http://schemas.microsoft.com/office/drawing/2014/main" id="{332A8245-32A3-CE8C-A646-B629FDC0F507}"/>
                </a:ext>
              </a:extLst>
            </p:cNvPr>
            <p:cNvSpPr txBox="1"/>
            <p:nvPr/>
          </p:nvSpPr>
          <p:spPr>
            <a:xfrm>
              <a:off x="540792" y="3285499"/>
              <a:ext cx="5614737" cy="830997"/>
            </a:xfrm>
            <a:prstGeom prst="rect">
              <a:avLst/>
            </a:prstGeom>
            <a:noFill/>
          </p:spPr>
          <p:txBody>
            <a:bodyPr wrap="square">
              <a:spAutoFit/>
            </a:bodyPr>
            <a:lstStyle/>
            <a:p>
              <a:pPr>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Enhance Enable is a a complex multimorbidity and person-centred teaching programme. You will learn </a:t>
              </a:r>
              <a:r>
                <a:rPr lang="en-GB" sz="1200" dirty="0">
                  <a:solidFill>
                    <a:srgbClr val="000000"/>
                  </a:solidFill>
                  <a:latin typeface="Aptos Light" panose="020B0004020202020204" pitchFamily="34" charset="0"/>
                </a:rPr>
                <a:t>what is Enhance, how to incorporate shared decision making into your practice, and why person-centred care is important in the elderly population. </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15" name="TextBox 14">
              <a:extLst>
                <a:ext uri="{FF2B5EF4-FFF2-40B4-BE49-F238E27FC236}">
                  <a16:creationId xmlns:a16="http://schemas.microsoft.com/office/drawing/2014/main" id="{0FAE5ABB-DF05-08B2-FEAF-8364598EC2ED}"/>
                </a:ext>
              </a:extLst>
            </p:cNvPr>
            <p:cNvSpPr txBox="1"/>
            <p:nvPr/>
          </p:nvSpPr>
          <p:spPr>
            <a:xfrm>
              <a:off x="540792" y="4420599"/>
              <a:ext cx="5575447"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grpSp>
        <p:nvGrpSpPr>
          <p:cNvPr id="4" name="Group 3">
            <a:extLst>
              <a:ext uri="{FF2B5EF4-FFF2-40B4-BE49-F238E27FC236}">
                <a16:creationId xmlns:a16="http://schemas.microsoft.com/office/drawing/2014/main" id="{2853CA2F-222B-9E53-C44B-F23F427E1957}"/>
              </a:ext>
            </a:extLst>
          </p:cNvPr>
          <p:cNvGrpSpPr/>
          <p:nvPr/>
        </p:nvGrpSpPr>
        <p:grpSpPr>
          <a:xfrm>
            <a:off x="763336" y="3426411"/>
            <a:ext cx="5623177" cy="1034211"/>
            <a:chOff x="674165" y="4115926"/>
            <a:chExt cx="5623177" cy="1034211"/>
          </a:xfrm>
        </p:grpSpPr>
        <p:pic>
          <p:nvPicPr>
            <p:cNvPr id="20" name="Picture 19">
              <a:extLst>
                <a:ext uri="{FF2B5EF4-FFF2-40B4-BE49-F238E27FC236}">
                  <a16:creationId xmlns:a16="http://schemas.microsoft.com/office/drawing/2014/main" id="{5385DC80-08D8-0FB7-D521-E7C67360D88D}"/>
                </a:ext>
              </a:extLst>
            </p:cNvPr>
            <p:cNvPicPr>
              <a:picLocks noChangeAspect="1"/>
            </p:cNvPicPr>
            <p:nvPr/>
          </p:nvPicPr>
          <p:blipFill>
            <a:blip r:embed="rId3"/>
            <a:srcRect b="11141"/>
            <a:stretch/>
          </p:blipFill>
          <p:spPr>
            <a:xfrm>
              <a:off x="2218843" y="4115926"/>
              <a:ext cx="2420313" cy="220960"/>
            </a:xfrm>
            <a:prstGeom prst="rect">
              <a:avLst/>
            </a:prstGeom>
          </p:spPr>
        </p:pic>
        <p:grpSp>
          <p:nvGrpSpPr>
            <p:cNvPr id="22" name="Group 21">
              <a:extLst>
                <a:ext uri="{FF2B5EF4-FFF2-40B4-BE49-F238E27FC236}">
                  <a16:creationId xmlns:a16="http://schemas.microsoft.com/office/drawing/2014/main" id="{2D9F8BE7-414C-950D-4687-BE55E225845E}"/>
                </a:ext>
              </a:extLst>
            </p:cNvPr>
            <p:cNvGrpSpPr/>
            <p:nvPr/>
          </p:nvGrpSpPr>
          <p:grpSpPr>
            <a:xfrm>
              <a:off x="674165" y="4439129"/>
              <a:ext cx="5623177" cy="711008"/>
              <a:chOff x="532352" y="2851490"/>
              <a:chExt cx="5623177" cy="711008"/>
            </a:xfrm>
          </p:grpSpPr>
          <p:sp>
            <p:nvSpPr>
              <p:cNvPr id="23" name="TextBox 22">
                <a:extLst>
                  <a:ext uri="{FF2B5EF4-FFF2-40B4-BE49-F238E27FC236}">
                    <a16:creationId xmlns:a16="http://schemas.microsoft.com/office/drawing/2014/main" id="{EADB9C8C-8384-039F-3647-49B4E813AC45}"/>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Research (April 2026)</a:t>
                </a:r>
              </a:p>
            </p:txBody>
          </p:sp>
          <p:sp>
            <p:nvSpPr>
              <p:cNvPr id="24" name="TextBox 23">
                <a:extLst>
                  <a:ext uri="{FF2B5EF4-FFF2-40B4-BE49-F238E27FC236}">
                    <a16:creationId xmlns:a16="http://schemas.microsoft.com/office/drawing/2014/main" id="{EFDB6739-1217-2D7E-D8E7-67999EA0388A}"/>
                  </a:ext>
                </a:extLst>
              </p:cNvPr>
              <p:cNvSpPr txBox="1"/>
              <p:nvPr/>
            </p:nvSpPr>
            <p:spPr>
              <a:xfrm>
                <a:off x="540792" y="3285499"/>
                <a:ext cx="5614737" cy="276999"/>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To Be Confirmed.</a:t>
                </a:r>
              </a:p>
            </p:txBody>
          </p:sp>
        </p:grpSp>
      </p:grpSp>
      <p:grpSp>
        <p:nvGrpSpPr>
          <p:cNvPr id="17" name="Group 16">
            <a:extLst>
              <a:ext uri="{FF2B5EF4-FFF2-40B4-BE49-F238E27FC236}">
                <a16:creationId xmlns:a16="http://schemas.microsoft.com/office/drawing/2014/main" id="{3B2094A3-4ED7-4FDF-82B2-96EDF2C1473F}"/>
              </a:ext>
            </a:extLst>
          </p:cNvPr>
          <p:cNvGrpSpPr/>
          <p:nvPr/>
        </p:nvGrpSpPr>
        <p:grpSpPr>
          <a:xfrm>
            <a:off x="431760" y="5229633"/>
            <a:ext cx="5994479" cy="2023919"/>
            <a:chOff x="431759" y="5953012"/>
            <a:chExt cx="5994479" cy="2023919"/>
          </a:xfrm>
        </p:grpSpPr>
        <p:pic>
          <p:nvPicPr>
            <p:cNvPr id="29" name="Picture 28">
              <a:extLst>
                <a:ext uri="{FF2B5EF4-FFF2-40B4-BE49-F238E27FC236}">
                  <a16:creationId xmlns:a16="http://schemas.microsoft.com/office/drawing/2014/main" id="{6D5EAA44-C538-1A10-0742-7FF9E4C0E003}"/>
                </a:ext>
              </a:extLst>
            </p:cNvPr>
            <p:cNvPicPr>
              <a:picLocks noChangeAspect="1"/>
            </p:cNvPicPr>
            <p:nvPr/>
          </p:nvPicPr>
          <p:blipFill>
            <a:blip r:embed="rId3"/>
            <a:srcRect b="11141"/>
            <a:stretch/>
          </p:blipFill>
          <p:spPr>
            <a:xfrm>
              <a:off x="2204001" y="5953012"/>
              <a:ext cx="2420313" cy="220960"/>
            </a:xfrm>
            <a:prstGeom prst="rect">
              <a:avLst/>
            </a:prstGeom>
          </p:spPr>
        </p:pic>
        <p:grpSp>
          <p:nvGrpSpPr>
            <p:cNvPr id="30" name="Group 29">
              <a:extLst>
                <a:ext uri="{FF2B5EF4-FFF2-40B4-BE49-F238E27FC236}">
                  <a16:creationId xmlns:a16="http://schemas.microsoft.com/office/drawing/2014/main" id="{EF40AAD7-8B91-35F1-9B79-8EF87ACA38F9}"/>
                </a:ext>
              </a:extLst>
            </p:cNvPr>
            <p:cNvGrpSpPr/>
            <p:nvPr/>
          </p:nvGrpSpPr>
          <p:grpSpPr>
            <a:xfrm>
              <a:off x="431759" y="6223680"/>
              <a:ext cx="5994479" cy="1753251"/>
              <a:chOff x="532353" y="2851491"/>
              <a:chExt cx="5623176" cy="1753251"/>
            </a:xfrm>
          </p:grpSpPr>
          <p:sp>
            <p:nvSpPr>
              <p:cNvPr id="31" name="TextBox 30">
                <a:extLst>
                  <a:ext uri="{FF2B5EF4-FFF2-40B4-BE49-F238E27FC236}">
                    <a16:creationId xmlns:a16="http://schemas.microsoft.com/office/drawing/2014/main" id="{72E7B4BF-E610-2643-12EC-F137F485D4BF}"/>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Radiology (April 2026)</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TextBox 31">
                <a:extLst>
                  <a:ext uri="{FF2B5EF4-FFF2-40B4-BE49-F238E27FC236}">
                    <a16:creationId xmlns:a16="http://schemas.microsoft.com/office/drawing/2014/main" id="{F0D8BC4D-CC8C-75F6-DB00-E9F634C1AC74}"/>
                  </a:ext>
                </a:extLst>
              </p:cNvPr>
              <p:cNvSpPr txBox="1"/>
              <p:nvPr/>
            </p:nvSpPr>
            <p:spPr>
              <a:xfrm>
                <a:off x="540792" y="3285499"/>
                <a:ext cx="5614737"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To Be Confirmed.</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33" name="TextBox 32">
                <a:extLst>
                  <a:ext uri="{FF2B5EF4-FFF2-40B4-BE49-F238E27FC236}">
                    <a16:creationId xmlns:a16="http://schemas.microsoft.com/office/drawing/2014/main" id="{09B28EAB-339D-D735-590B-89BFAE9D3166}"/>
                  </a:ext>
                </a:extLst>
              </p:cNvPr>
              <p:cNvSpPr txBox="1"/>
              <p:nvPr/>
            </p:nvSpPr>
            <p:spPr>
              <a:xfrm>
                <a:off x="553261" y="4343132"/>
                <a:ext cx="4000852"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grpSp>
      <p:pic>
        <p:nvPicPr>
          <p:cNvPr id="34" name="Picture 33">
            <a:extLst>
              <a:ext uri="{FF2B5EF4-FFF2-40B4-BE49-F238E27FC236}">
                <a16:creationId xmlns:a16="http://schemas.microsoft.com/office/drawing/2014/main" id="{B484674E-9D4B-7CDF-32EA-328B9C9589F5}"/>
              </a:ext>
            </a:extLst>
          </p:cNvPr>
          <p:cNvPicPr>
            <a:picLocks noChangeAspect="1"/>
          </p:cNvPicPr>
          <p:nvPr/>
        </p:nvPicPr>
        <p:blipFill>
          <a:blip r:embed="rId3"/>
          <a:srcRect b="11141"/>
          <a:stretch/>
        </p:blipFill>
        <p:spPr>
          <a:xfrm>
            <a:off x="2204001" y="6752246"/>
            <a:ext cx="2420313" cy="220960"/>
          </a:xfrm>
          <a:prstGeom prst="rect">
            <a:avLst/>
          </a:prstGeom>
        </p:spPr>
      </p:pic>
    </p:spTree>
    <p:extLst>
      <p:ext uri="{BB962C8B-B14F-4D97-AF65-F5344CB8AC3E}">
        <p14:creationId xmlns:p14="http://schemas.microsoft.com/office/powerpoint/2010/main" val="2308583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D599BFC1-DC2C-74F6-5738-AEF69C00101F}"/>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748E9485-4611-34C0-7150-531BB2C9ACB2}"/>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6C2FCB3A-4879-5FB9-883D-0F1E68A570E1}"/>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1) Southend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A05261A0-9A5B-033E-7F8F-BDCCAE0D4C24}"/>
              </a:ext>
            </a:extLst>
          </p:cNvPr>
          <p:cNvSpPr txBox="1"/>
          <p:nvPr/>
        </p:nvSpPr>
        <p:spPr>
          <a:xfrm>
            <a:off x="532353" y="2472854"/>
            <a:ext cx="5854160" cy="6278642"/>
          </a:xfrm>
          <a:prstGeom prst="rect">
            <a:avLst/>
          </a:prstGeom>
          <a:noFill/>
        </p:spPr>
        <p:txBody>
          <a:bodyPr wrap="square" numCol="2">
            <a:spAutoFit/>
          </a:bodyPr>
          <a:lstStyle/>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ea typeface="+mn-ea"/>
                <a:cs typeface="+mn-cs"/>
              </a:rPr>
              <a:t>Medicine of the Elderly Hub (Oct 2025)</a:t>
            </a: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Face to face or virtual: Face to face</a:t>
            </a: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ea typeface="+mn-ea"/>
                <a:cs typeface="+mn-cs"/>
              </a:rPr>
              <a:t>Surgery Hub (17/12</a:t>
            </a:r>
            <a:r>
              <a:rPr lang="en-GB" sz="1400" b="1" dirty="0">
                <a:solidFill>
                  <a:srgbClr val="000000"/>
                </a:solidFill>
              </a:rPr>
              <a:t>/</a:t>
            </a:r>
            <a:r>
              <a:rPr kumimoji="0" lang="en-GB" sz="1400" b="1" i="0" u="none" strike="noStrike" kern="1200" cap="none" spc="0" normalizeH="0" baseline="0" noProof="0" dirty="0">
                <a:ln>
                  <a:noFill/>
                </a:ln>
                <a:solidFill>
                  <a:srgbClr val="000000"/>
                </a:solidFill>
                <a:effectLst/>
                <a:uLnTx/>
                <a:uFillTx/>
                <a:ea typeface="+mn-ea"/>
                <a:cs typeface="+mn-cs"/>
              </a:rPr>
              <a:t>2025)</a:t>
            </a: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Face to face or virtual: Face to face</a:t>
            </a: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ea typeface="+mn-ea"/>
                <a:cs typeface="+mn-cs"/>
              </a:rPr>
              <a:t>Respiratory Hub (25/11/2025)</a:t>
            </a: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Face to face or virtual: Face to face</a:t>
            </a: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ea typeface="+mn-ea"/>
                <a:cs typeface="+mn-cs"/>
              </a:rPr>
              <a:t>Rheumatology Hub (30/01</a:t>
            </a:r>
            <a:r>
              <a:rPr lang="en-GB" sz="1400" b="1" dirty="0">
                <a:solidFill>
                  <a:srgbClr val="000000"/>
                </a:solidFill>
              </a:rPr>
              <a:t>/</a:t>
            </a:r>
            <a:r>
              <a:rPr kumimoji="0" lang="en-GB" sz="1400" b="1" i="0" u="none" strike="noStrike" kern="1200" cap="none" spc="0" normalizeH="0" baseline="0" noProof="0" dirty="0">
                <a:ln>
                  <a:noFill/>
                </a:ln>
                <a:solidFill>
                  <a:srgbClr val="000000"/>
                </a:solidFill>
                <a:effectLst/>
                <a:uLnTx/>
                <a:uFillTx/>
                <a:ea typeface="+mn-ea"/>
                <a:cs typeface="+mn-cs"/>
              </a:rPr>
              <a:t>2026)</a:t>
            </a: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Face to face or virtual: Face to face</a:t>
            </a: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ea typeface="+mn-ea"/>
                <a:cs typeface="+mn-cs"/>
              </a:rPr>
              <a:t>Orthopaedics Hub (05/02/2026)</a:t>
            </a: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Face to face or virtual: Face to face</a:t>
            </a: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endParaRPr lang="en-GB" sz="1400" b="1" dirty="0">
              <a:solidFill>
                <a:srgbClr val="000000"/>
              </a:solidFill>
            </a:endParaRPr>
          </a:p>
          <a:p>
            <a:pPr marL="0" marR="0" lvl="0" indent="0" algn="l" defTabSz="457200" rtl="0" eaLnBrk="1" fontAlgn="auto" latinLnBrk="0" hangingPunct="1">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endParaRPr lang="en-GB" sz="1400" b="1" dirty="0">
              <a:solidFill>
                <a:srgbClr val="000000"/>
              </a:solidFill>
            </a:endParaRPr>
          </a:p>
          <a:p>
            <a:pPr marL="0" marR="0" lvl="0" indent="0" algn="l" defTabSz="457200" rtl="0" eaLnBrk="1" fontAlgn="auto" latinLnBrk="0" hangingPunct="1">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endParaRPr lang="en-GB" sz="1400" b="1" dirty="0">
              <a:solidFill>
                <a:srgbClr val="000000"/>
              </a:solidFill>
            </a:endParaRPr>
          </a:p>
          <a:p>
            <a:pPr marL="0" marR="0" lvl="0" indent="0" algn="l" defTabSz="457200" rtl="0" eaLnBrk="1" fontAlgn="auto" latinLnBrk="0" hangingPunct="1">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endParaRPr lang="en-GB" sz="1400" b="1" dirty="0">
              <a:solidFill>
                <a:srgbClr val="000000"/>
              </a:solidFill>
            </a:endParaRP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ea typeface="+mn-ea"/>
                <a:cs typeface="+mn-cs"/>
              </a:rPr>
              <a:t>Obstetrics &amp; Gynaecology Hub (27/03</a:t>
            </a:r>
            <a:r>
              <a:rPr lang="en-GB" sz="1400" b="1" dirty="0">
                <a:solidFill>
                  <a:srgbClr val="000000"/>
                </a:solidFill>
              </a:rPr>
              <a:t>/</a:t>
            </a:r>
            <a:r>
              <a:rPr kumimoji="0" lang="en-GB" sz="1400" b="1" i="0" u="none" strike="noStrike" kern="1200" cap="none" spc="0" normalizeH="0" baseline="0" noProof="0" dirty="0">
                <a:ln>
                  <a:noFill/>
                </a:ln>
                <a:solidFill>
                  <a:srgbClr val="000000"/>
                </a:solidFill>
                <a:effectLst/>
                <a:uLnTx/>
                <a:uFillTx/>
                <a:ea typeface="+mn-ea"/>
                <a:cs typeface="+mn-cs"/>
              </a:rPr>
              <a:t>2026)</a:t>
            </a: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Face to face or virtual: Face to face</a:t>
            </a: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ea typeface="+mn-ea"/>
                <a:cs typeface="+mn-cs"/>
              </a:rPr>
              <a:t>Cardiology Hub (05/05/2026)</a:t>
            </a:r>
            <a:endParaRPr kumimoji="0" lang="en-GB" sz="14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ea typeface="+mn-ea"/>
                <a:cs typeface="+mn-cs"/>
              </a:rPr>
              <a:t>Face to face or virtual: Face to face</a:t>
            </a:r>
          </a:p>
          <a:p>
            <a:pPr marL="0" marR="0" lvl="0" indent="0" algn="l" defTabSz="457200" rtl="0" eaLnBrk="1" fontAlgn="auto" latinLnBrk="0" hangingPunct="1">
              <a:spcBef>
                <a:spcPts val="0"/>
              </a:spcBef>
              <a:spcAft>
                <a:spcPts val="0"/>
              </a:spcAft>
              <a:buClrTx/>
              <a:buSzTx/>
              <a:buFontTx/>
              <a:buNone/>
              <a:tabLst/>
              <a:defRPr/>
            </a:pPr>
            <a:endParaRPr lang="en-GB" sz="1200" dirty="0">
              <a:solidFill>
                <a:srgbClr val="000000"/>
              </a:solidFill>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ea typeface="+mn-ea"/>
                <a:cs typeface="+mn-cs"/>
              </a:rPr>
              <a:t>Good Medical Practice Hub (27/02/2026)</a:t>
            </a:r>
          </a:p>
          <a:p>
            <a:pPr marL="0" marR="0" lvl="0" indent="0" algn="l" defTabSz="457200" rtl="0" eaLnBrk="1" fontAlgn="auto" latinLnBrk="0" hangingPunct="1">
              <a:spcBef>
                <a:spcPts val="0"/>
              </a:spcBef>
              <a:spcAft>
                <a:spcPts val="0"/>
              </a:spcAft>
              <a:buClrTx/>
              <a:buSzTx/>
              <a:buFontTx/>
              <a:buNone/>
              <a:tabLst/>
              <a:defRPr/>
            </a:pPr>
            <a:r>
              <a:rPr kumimoji="0" lang="en-GB" sz="1200" i="0" u="none" strike="noStrike" kern="1200" cap="none" spc="0" normalizeH="0" baseline="0" noProof="0" dirty="0">
                <a:ln>
                  <a:noFill/>
                </a:ln>
                <a:solidFill>
                  <a:srgbClr val="000000"/>
                </a:solidFill>
                <a:effectLst/>
                <a:uLnTx/>
                <a:uFillTx/>
                <a:ea typeface="+mn-ea"/>
                <a:cs typeface="+mn-cs"/>
              </a:rPr>
              <a:t>Type of hub : Non-Clinical</a:t>
            </a:r>
          </a:p>
          <a:p>
            <a:pPr marL="0" marR="0" lvl="0" indent="0" algn="l" defTabSz="457200" rtl="0" eaLnBrk="1" fontAlgn="auto" latinLnBrk="0" hangingPunct="1">
              <a:spcBef>
                <a:spcPts val="0"/>
              </a:spcBef>
              <a:spcAft>
                <a:spcPts val="0"/>
              </a:spcAft>
              <a:buClrTx/>
              <a:buSzTx/>
              <a:buFontTx/>
              <a:buNone/>
              <a:tabLst/>
              <a:defRPr/>
            </a:pPr>
            <a:r>
              <a:rPr kumimoji="0" lang="en-GB" sz="1200" i="0" u="none" strike="noStrike" kern="1200" cap="none" spc="0" normalizeH="0" baseline="0" noProof="0" dirty="0">
                <a:ln>
                  <a:noFill/>
                </a:ln>
                <a:solidFill>
                  <a:srgbClr val="000000"/>
                </a:solidFill>
                <a:effectLst/>
                <a:uLnTx/>
                <a:uFillTx/>
                <a:ea typeface="+mn-ea"/>
                <a:cs typeface="+mn-cs"/>
              </a:rPr>
              <a:t>Face to Face or Virtual</a:t>
            </a:r>
            <a:r>
              <a:rPr lang="en-GB" sz="1200" dirty="0">
                <a:solidFill>
                  <a:srgbClr val="000000"/>
                </a:solidFill>
              </a:rPr>
              <a:t> : TBC</a:t>
            </a:r>
            <a:endParaRPr kumimoji="0" lang="en-GB" sz="1200" i="0" u="none" strike="noStrike" kern="1200" cap="none" spc="0" normalizeH="0" baseline="0" noProof="0" dirty="0">
              <a:ln>
                <a:noFill/>
              </a:ln>
              <a:solidFill>
                <a:srgbClr val="000000"/>
              </a:solidFill>
              <a:effectLst/>
              <a:uLnTx/>
              <a:uFillTx/>
              <a:ea typeface="+mn-ea"/>
              <a:cs typeface="+mn-cs"/>
            </a:endParaRPr>
          </a:p>
        </p:txBody>
      </p:sp>
      <p:pic>
        <p:nvPicPr>
          <p:cNvPr id="8" name="Picture 7">
            <a:extLst>
              <a:ext uri="{FF2B5EF4-FFF2-40B4-BE49-F238E27FC236}">
                <a16:creationId xmlns:a16="http://schemas.microsoft.com/office/drawing/2014/main" id="{6738E845-64AF-6E60-AB1F-07B713BF694D}"/>
              </a:ext>
            </a:extLst>
          </p:cNvPr>
          <p:cNvPicPr>
            <a:picLocks noChangeAspect="1"/>
          </p:cNvPicPr>
          <p:nvPr/>
        </p:nvPicPr>
        <p:blipFill>
          <a:blip r:embed="rId2"/>
          <a:stretch>
            <a:fillRect/>
          </a:stretch>
        </p:blipFill>
        <p:spPr>
          <a:xfrm>
            <a:off x="4838700" y="0"/>
            <a:ext cx="2019300" cy="1371600"/>
          </a:xfrm>
          <a:prstGeom prst="rect">
            <a:avLst/>
          </a:prstGeom>
        </p:spPr>
      </p:pic>
      <p:sp>
        <p:nvSpPr>
          <p:cNvPr id="3" name="TextBox 2">
            <a:extLst>
              <a:ext uri="{FF2B5EF4-FFF2-40B4-BE49-F238E27FC236}">
                <a16:creationId xmlns:a16="http://schemas.microsoft.com/office/drawing/2014/main" id="{2572C5E0-BB9E-F5B2-0D92-F4B4F3BC412F}"/>
              </a:ext>
            </a:extLst>
          </p:cNvPr>
          <p:cNvSpPr txBox="1"/>
          <p:nvPr/>
        </p:nvSpPr>
        <p:spPr>
          <a:xfrm>
            <a:off x="532353" y="1783389"/>
            <a:ext cx="479362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Aptos" panose="02110004020202020204"/>
                <a:ea typeface="+mn-ea"/>
                <a:cs typeface="+mn-cs"/>
              </a:rPr>
              <a:t>List of Hubs (2025-2026)</a:t>
            </a:r>
            <a:endPar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Slide Number Placeholder 1">
            <a:extLst>
              <a:ext uri="{FF2B5EF4-FFF2-40B4-BE49-F238E27FC236}">
                <a16:creationId xmlns:a16="http://schemas.microsoft.com/office/drawing/2014/main" id="{D899F43B-2B68-F23B-B2F7-18E53FAE8EC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pic>
        <p:nvPicPr>
          <p:cNvPr id="4" name="Picture 3">
            <a:extLst>
              <a:ext uri="{FF2B5EF4-FFF2-40B4-BE49-F238E27FC236}">
                <a16:creationId xmlns:a16="http://schemas.microsoft.com/office/drawing/2014/main" id="{CB4043BF-5261-4D86-C196-184E5E0350B7}"/>
              </a:ext>
            </a:extLst>
          </p:cNvPr>
          <p:cNvPicPr>
            <a:picLocks noChangeAspect="1"/>
          </p:cNvPicPr>
          <p:nvPr/>
        </p:nvPicPr>
        <p:blipFill>
          <a:blip r:embed="rId3"/>
          <a:stretch>
            <a:fillRect/>
          </a:stretch>
        </p:blipFill>
        <p:spPr>
          <a:xfrm>
            <a:off x="5325979" y="6631097"/>
            <a:ext cx="1435100" cy="1397000"/>
          </a:xfrm>
          <a:prstGeom prst="rect">
            <a:avLst/>
          </a:prstGeom>
        </p:spPr>
      </p:pic>
    </p:spTree>
    <p:extLst>
      <p:ext uri="{BB962C8B-B14F-4D97-AF65-F5344CB8AC3E}">
        <p14:creationId xmlns:p14="http://schemas.microsoft.com/office/powerpoint/2010/main" val="3995137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040DFC70-2B04-DCA0-99BF-D8413CF98D64}"/>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D6C42C5F-E183-4890-6579-394CCAF43DA5}"/>
              </a:ext>
            </a:extLst>
          </p:cNvPr>
          <p:cNvPicPr>
            <a:picLocks noChangeAspect="1"/>
          </p:cNvPicPr>
          <p:nvPr/>
        </p:nvPicPr>
        <p:blipFill>
          <a:blip r:embed="rId2"/>
          <a:stretch>
            <a:fillRect/>
          </a:stretch>
        </p:blipFill>
        <p:spPr>
          <a:xfrm>
            <a:off x="5246534" y="8667601"/>
            <a:ext cx="955997" cy="882458"/>
          </a:xfrm>
          <a:prstGeom prst="rect">
            <a:avLst/>
          </a:prstGeom>
        </p:spPr>
      </p:pic>
      <p:pic>
        <p:nvPicPr>
          <p:cNvPr id="28" name="Picture 27">
            <a:extLst>
              <a:ext uri="{FF2B5EF4-FFF2-40B4-BE49-F238E27FC236}">
                <a16:creationId xmlns:a16="http://schemas.microsoft.com/office/drawing/2014/main" id="{FE8DF4CE-32BC-90BE-74EA-52EA4E89A253}"/>
              </a:ext>
            </a:extLst>
          </p:cNvPr>
          <p:cNvPicPr>
            <a:picLocks noChangeAspect="1"/>
          </p:cNvPicPr>
          <p:nvPr/>
        </p:nvPicPr>
        <p:blipFill>
          <a:blip r:embed="rId3"/>
          <a:stretch>
            <a:fillRect/>
          </a:stretch>
        </p:blipFill>
        <p:spPr>
          <a:xfrm>
            <a:off x="130545" y="5886733"/>
            <a:ext cx="908565" cy="1271992"/>
          </a:xfrm>
          <a:prstGeom prst="rect">
            <a:avLst/>
          </a:prstGeom>
        </p:spPr>
      </p:pic>
      <p:pic>
        <p:nvPicPr>
          <p:cNvPr id="19" name="Picture 18">
            <a:extLst>
              <a:ext uri="{FF2B5EF4-FFF2-40B4-BE49-F238E27FC236}">
                <a16:creationId xmlns:a16="http://schemas.microsoft.com/office/drawing/2014/main" id="{5406F0C3-15C1-FA5B-9B41-9A7A6FD06066}"/>
              </a:ext>
            </a:extLst>
          </p:cNvPr>
          <p:cNvPicPr>
            <a:picLocks noChangeAspect="1"/>
          </p:cNvPicPr>
          <p:nvPr/>
        </p:nvPicPr>
        <p:blipFill>
          <a:blip r:embed="rId4"/>
          <a:stretch>
            <a:fillRect/>
          </a:stretch>
        </p:blipFill>
        <p:spPr>
          <a:xfrm>
            <a:off x="5246534" y="3931641"/>
            <a:ext cx="1611466" cy="975833"/>
          </a:xfrm>
          <a:prstGeom prst="rect">
            <a:avLst/>
          </a:prstGeom>
        </p:spPr>
      </p:pic>
      <p:sp>
        <p:nvSpPr>
          <p:cNvPr id="9" name="Rectangle 8">
            <a:extLst>
              <a:ext uri="{FF2B5EF4-FFF2-40B4-BE49-F238E27FC236}">
                <a16:creationId xmlns:a16="http://schemas.microsoft.com/office/drawing/2014/main" id="{33F85706-266B-09AD-768C-94B6B4744E0A}"/>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DD746390-C6FC-C2D2-7981-D845729C632C}"/>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1) Southend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F1540A72-49BB-1320-2709-71E5F5C52544}"/>
              </a:ext>
            </a:extLst>
          </p:cNvPr>
          <p:cNvPicPr>
            <a:picLocks noChangeAspect="1"/>
          </p:cNvPicPr>
          <p:nvPr/>
        </p:nvPicPr>
        <p:blipFill>
          <a:blip r:embed="rId5"/>
          <a:stretch>
            <a:fillRect/>
          </a:stretch>
        </p:blipFill>
        <p:spPr>
          <a:xfrm>
            <a:off x="4838700" y="0"/>
            <a:ext cx="2019300" cy="1371600"/>
          </a:xfrm>
          <a:prstGeom prst="rect">
            <a:avLst/>
          </a:prstGeom>
        </p:spPr>
      </p:pic>
      <p:sp>
        <p:nvSpPr>
          <p:cNvPr id="3" name="TextBox 2">
            <a:extLst>
              <a:ext uri="{FF2B5EF4-FFF2-40B4-BE49-F238E27FC236}">
                <a16:creationId xmlns:a16="http://schemas.microsoft.com/office/drawing/2014/main" id="{B5B98390-4606-385E-CBE5-FD17AE39E0CC}"/>
              </a:ext>
            </a:extLst>
          </p:cNvPr>
          <p:cNvSpPr txBox="1"/>
          <p:nvPr/>
        </p:nvSpPr>
        <p:spPr>
          <a:xfrm>
            <a:off x="532353" y="1783389"/>
            <a:ext cx="5854160"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Aptos" panose="02110004020202020204"/>
                <a:ea typeface="+mn-ea"/>
                <a:cs typeface="+mn-cs"/>
              </a:rPr>
              <a:t>Descriptions of Hubs (2025-2026)</a:t>
            </a:r>
            <a:endPar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Slide Number Placeholder 1">
            <a:extLst>
              <a:ext uri="{FF2B5EF4-FFF2-40B4-BE49-F238E27FC236}">
                <a16:creationId xmlns:a16="http://schemas.microsoft.com/office/drawing/2014/main" id="{81F6852F-ABF4-D242-1856-53AAF9E084E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pic>
        <p:nvPicPr>
          <p:cNvPr id="11" name="Picture 10">
            <a:extLst>
              <a:ext uri="{FF2B5EF4-FFF2-40B4-BE49-F238E27FC236}">
                <a16:creationId xmlns:a16="http://schemas.microsoft.com/office/drawing/2014/main" id="{64EF9F23-E1C2-F3DB-120C-E86BDE561F90}"/>
              </a:ext>
            </a:extLst>
          </p:cNvPr>
          <p:cNvPicPr>
            <a:picLocks noChangeAspect="1"/>
          </p:cNvPicPr>
          <p:nvPr/>
        </p:nvPicPr>
        <p:blipFill>
          <a:blip r:embed="rId6"/>
          <a:srcRect b="11141"/>
          <a:stretch/>
        </p:blipFill>
        <p:spPr>
          <a:xfrm>
            <a:off x="2220868" y="2418999"/>
            <a:ext cx="2420313" cy="220960"/>
          </a:xfrm>
          <a:prstGeom prst="rect">
            <a:avLst/>
          </a:prstGeom>
        </p:spPr>
      </p:pic>
      <p:grpSp>
        <p:nvGrpSpPr>
          <p:cNvPr id="21" name="Group 20">
            <a:extLst>
              <a:ext uri="{FF2B5EF4-FFF2-40B4-BE49-F238E27FC236}">
                <a16:creationId xmlns:a16="http://schemas.microsoft.com/office/drawing/2014/main" id="{9FB54EAD-5337-5F3A-4842-0CC56161D33B}"/>
              </a:ext>
            </a:extLst>
          </p:cNvPr>
          <p:cNvGrpSpPr/>
          <p:nvPr/>
        </p:nvGrpSpPr>
        <p:grpSpPr>
          <a:xfrm>
            <a:off x="197519" y="2714352"/>
            <a:ext cx="6010485" cy="2003251"/>
            <a:chOff x="145044" y="2851491"/>
            <a:chExt cx="6010485" cy="2003251"/>
          </a:xfrm>
        </p:grpSpPr>
        <p:sp>
          <p:nvSpPr>
            <p:cNvPr id="6" name="TextBox 5">
              <a:extLst>
                <a:ext uri="{FF2B5EF4-FFF2-40B4-BE49-F238E27FC236}">
                  <a16:creationId xmlns:a16="http://schemas.microsoft.com/office/drawing/2014/main" id="{B4706980-D338-A776-54ED-B40029002D77}"/>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Department of Medicine for the Elderly </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TextBox 12">
              <a:extLst>
                <a:ext uri="{FF2B5EF4-FFF2-40B4-BE49-F238E27FC236}">
                  <a16:creationId xmlns:a16="http://schemas.microsoft.com/office/drawing/2014/main" id="{E42EA817-D6AA-3EE9-9E1F-BD436ECB8F4E}"/>
                </a:ext>
              </a:extLst>
            </p:cNvPr>
            <p:cNvSpPr txBox="1"/>
            <p:nvPr/>
          </p:nvSpPr>
          <p:spPr>
            <a:xfrm>
              <a:off x="540792" y="3285499"/>
              <a:ext cx="5614737" cy="1015663"/>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The DME Hub is designed to help equip Foundation doctors with the knowledge to assess and manage Dizziness and Syncope, two of the most common reasons for elderly patients to fall and to present to hospital. The Hub is approached from a multi-specialty perspective including talks from specialists in Neurology, Cardiology and Vestibular disease.</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15" name="TextBox 14">
              <a:extLst>
                <a:ext uri="{FF2B5EF4-FFF2-40B4-BE49-F238E27FC236}">
                  <a16:creationId xmlns:a16="http://schemas.microsoft.com/office/drawing/2014/main" id="{D11D7304-296D-03D0-1C88-649634B8DC74}"/>
                </a:ext>
              </a:extLst>
            </p:cNvPr>
            <p:cNvSpPr txBox="1"/>
            <p:nvPr/>
          </p:nvSpPr>
          <p:spPr>
            <a:xfrm>
              <a:off x="540792" y="4420599"/>
              <a:ext cx="5575447" cy="43088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Very useful and great speakers. Thank you very much.</a:t>
              </a: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All sections were beneficial as they were common and relevant.</a:t>
              </a: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pic>
          <p:nvPicPr>
            <p:cNvPr id="16" name="Picture 15">
              <a:extLst>
                <a:ext uri="{FF2B5EF4-FFF2-40B4-BE49-F238E27FC236}">
                  <a16:creationId xmlns:a16="http://schemas.microsoft.com/office/drawing/2014/main" id="{FC87534D-5817-8E48-0D00-9F423FC06340}"/>
                </a:ext>
              </a:extLst>
            </p:cNvPr>
            <p:cNvPicPr>
              <a:picLocks noChangeAspect="1"/>
            </p:cNvPicPr>
            <p:nvPr/>
          </p:nvPicPr>
          <p:blipFill>
            <a:blip r:embed="rId7"/>
            <a:stretch>
              <a:fillRect/>
            </a:stretch>
          </p:blipFill>
          <p:spPr>
            <a:xfrm>
              <a:off x="4394672" y="4420599"/>
              <a:ext cx="473611" cy="434143"/>
            </a:xfrm>
            <a:prstGeom prst="rect">
              <a:avLst/>
            </a:prstGeom>
          </p:spPr>
        </p:pic>
        <p:pic>
          <p:nvPicPr>
            <p:cNvPr id="18" name="Picture 17">
              <a:extLst>
                <a:ext uri="{FF2B5EF4-FFF2-40B4-BE49-F238E27FC236}">
                  <a16:creationId xmlns:a16="http://schemas.microsoft.com/office/drawing/2014/main" id="{E6781917-C497-C5AD-4DCD-BD60F0E9ECD3}"/>
                </a:ext>
              </a:extLst>
            </p:cNvPr>
            <p:cNvPicPr>
              <a:picLocks noChangeAspect="1"/>
            </p:cNvPicPr>
            <p:nvPr/>
          </p:nvPicPr>
          <p:blipFill>
            <a:blip r:embed="rId7"/>
            <a:stretch>
              <a:fillRect/>
            </a:stretch>
          </p:blipFill>
          <p:spPr>
            <a:xfrm flipH="1">
              <a:off x="145044" y="4255734"/>
              <a:ext cx="473611" cy="434143"/>
            </a:xfrm>
            <a:prstGeom prst="rect">
              <a:avLst/>
            </a:prstGeom>
          </p:spPr>
        </p:pic>
      </p:grpSp>
      <p:pic>
        <p:nvPicPr>
          <p:cNvPr id="20" name="Picture 19">
            <a:extLst>
              <a:ext uri="{FF2B5EF4-FFF2-40B4-BE49-F238E27FC236}">
                <a16:creationId xmlns:a16="http://schemas.microsoft.com/office/drawing/2014/main" id="{4AAF546B-CE14-62A9-3C97-95369F240D6E}"/>
              </a:ext>
            </a:extLst>
          </p:cNvPr>
          <p:cNvPicPr>
            <a:picLocks noChangeAspect="1"/>
          </p:cNvPicPr>
          <p:nvPr/>
        </p:nvPicPr>
        <p:blipFill>
          <a:blip r:embed="rId6"/>
          <a:srcRect b="11141"/>
          <a:stretch/>
        </p:blipFill>
        <p:spPr>
          <a:xfrm>
            <a:off x="2218843" y="4983858"/>
            <a:ext cx="2420313" cy="220960"/>
          </a:xfrm>
          <a:prstGeom prst="rect">
            <a:avLst/>
          </a:prstGeom>
        </p:spPr>
      </p:pic>
      <p:grpSp>
        <p:nvGrpSpPr>
          <p:cNvPr id="22" name="Group 21">
            <a:extLst>
              <a:ext uri="{FF2B5EF4-FFF2-40B4-BE49-F238E27FC236}">
                <a16:creationId xmlns:a16="http://schemas.microsoft.com/office/drawing/2014/main" id="{AD51B13C-0D0B-AFAD-C205-49C3100F6DE9}"/>
              </a:ext>
            </a:extLst>
          </p:cNvPr>
          <p:cNvGrpSpPr/>
          <p:nvPr/>
        </p:nvGrpSpPr>
        <p:grpSpPr>
          <a:xfrm>
            <a:off x="724693" y="5304984"/>
            <a:ext cx="6002762" cy="1750948"/>
            <a:chOff x="532352" y="2851490"/>
            <a:chExt cx="6002762" cy="1750948"/>
          </a:xfrm>
        </p:grpSpPr>
        <p:sp>
          <p:nvSpPr>
            <p:cNvPr id="23" name="TextBox 22">
              <a:extLst>
                <a:ext uri="{FF2B5EF4-FFF2-40B4-BE49-F238E27FC236}">
                  <a16:creationId xmlns:a16="http://schemas.microsoft.com/office/drawing/2014/main" id="{8B90FCCE-9D5F-78FF-CB41-1CB4B2F14E61}"/>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Department of Surgery</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6798395B-09B3-0E3C-D3B5-851F166DE599}"/>
                </a:ext>
              </a:extLst>
            </p:cNvPr>
            <p:cNvSpPr txBox="1"/>
            <p:nvPr/>
          </p:nvSpPr>
          <p:spPr>
            <a:xfrm>
              <a:off x="540792" y="3285499"/>
              <a:ext cx="5614737" cy="646331"/>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The General Surgery Hub is useful to foundation doctors who are preparing for their surgical career, and for medical students as a taster session. It covers a ‘day in the life’ of a surgeon, and portfolio tips from trainees, helping enhance your CV. </a:t>
              </a:r>
            </a:p>
          </p:txBody>
        </p:sp>
        <p:sp>
          <p:nvSpPr>
            <p:cNvPr id="25" name="TextBox 24">
              <a:extLst>
                <a:ext uri="{FF2B5EF4-FFF2-40B4-BE49-F238E27FC236}">
                  <a16:creationId xmlns:a16="http://schemas.microsoft.com/office/drawing/2014/main" id="{0080953A-B98F-3246-BC2E-4BE02A0FF845}"/>
                </a:ext>
              </a:extLst>
            </p:cNvPr>
            <p:cNvSpPr txBox="1"/>
            <p:nvPr/>
          </p:nvSpPr>
          <p:spPr>
            <a:xfrm>
              <a:off x="540792" y="4075685"/>
              <a:ext cx="5567007" cy="430887"/>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Very useful for applications. </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Excellent structure, refreshing honesty.</a:t>
              </a:r>
            </a:p>
          </p:txBody>
        </p:sp>
        <p:pic>
          <p:nvPicPr>
            <p:cNvPr id="26" name="Picture 25">
              <a:extLst>
                <a:ext uri="{FF2B5EF4-FFF2-40B4-BE49-F238E27FC236}">
                  <a16:creationId xmlns:a16="http://schemas.microsoft.com/office/drawing/2014/main" id="{90CEB071-473E-79EB-0AA2-72DB19607686}"/>
                </a:ext>
              </a:extLst>
            </p:cNvPr>
            <p:cNvPicPr>
              <a:picLocks noChangeAspect="1"/>
            </p:cNvPicPr>
            <p:nvPr/>
          </p:nvPicPr>
          <p:blipFill>
            <a:blip r:embed="rId7"/>
            <a:stretch>
              <a:fillRect/>
            </a:stretch>
          </p:blipFill>
          <p:spPr>
            <a:xfrm>
              <a:off x="6061503" y="4168295"/>
              <a:ext cx="473611" cy="434143"/>
            </a:xfrm>
            <a:prstGeom prst="rect">
              <a:avLst/>
            </a:prstGeom>
          </p:spPr>
        </p:pic>
        <p:pic>
          <p:nvPicPr>
            <p:cNvPr id="27" name="Picture 26">
              <a:extLst>
                <a:ext uri="{FF2B5EF4-FFF2-40B4-BE49-F238E27FC236}">
                  <a16:creationId xmlns:a16="http://schemas.microsoft.com/office/drawing/2014/main" id="{9AEE36F6-31FB-E2EC-0DCC-969E318175DA}"/>
                </a:ext>
              </a:extLst>
            </p:cNvPr>
            <p:cNvPicPr>
              <a:picLocks noChangeAspect="1"/>
            </p:cNvPicPr>
            <p:nvPr/>
          </p:nvPicPr>
          <p:blipFill>
            <a:blip r:embed="rId7"/>
            <a:stretch>
              <a:fillRect/>
            </a:stretch>
          </p:blipFill>
          <p:spPr>
            <a:xfrm flipH="1">
              <a:off x="3645571" y="3895215"/>
              <a:ext cx="473611" cy="434143"/>
            </a:xfrm>
            <a:prstGeom prst="rect">
              <a:avLst/>
            </a:prstGeom>
          </p:spPr>
        </p:pic>
      </p:grpSp>
      <p:pic>
        <p:nvPicPr>
          <p:cNvPr id="29" name="Picture 28">
            <a:extLst>
              <a:ext uri="{FF2B5EF4-FFF2-40B4-BE49-F238E27FC236}">
                <a16:creationId xmlns:a16="http://schemas.microsoft.com/office/drawing/2014/main" id="{6DCAD44E-8372-33AB-B2F5-220F0949F69D}"/>
              </a:ext>
            </a:extLst>
          </p:cNvPr>
          <p:cNvPicPr>
            <a:picLocks noChangeAspect="1"/>
          </p:cNvPicPr>
          <p:nvPr/>
        </p:nvPicPr>
        <p:blipFill>
          <a:blip r:embed="rId6"/>
          <a:srcRect b="11141"/>
          <a:stretch/>
        </p:blipFill>
        <p:spPr>
          <a:xfrm>
            <a:off x="2220867" y="7315031"/>
            <a:ext cx="2420313" cy="220960"/>
          </a:xfrm>
          <a:prstGeom prst="rect">
            <a:avLst/>
          </a:prstGeom>
        </p:spPr>
      </p:pic>
      <p:grpSp>
        <p:nvGrpSpPr>
          <p:cNvPr id="30" name="Group 29">
            <a:extLst>
              <a:ext uri="{FF2B5EF4-FFF2-40B4-BE49-F238E27FC236}">
                <a16:creationId xmlns:a16="http://schemas.microsoft.com/office/drawing/2014/main" id="{760F343D-8B70-73C7-3683-E9199D156CE6}"/>
              </a:ext>
            </a:extLst>
          </p:cNvPr>
          <p:cNvGrpSpPr/>
          <p:nvPr/>
        </p:nvGrpSpPr>
        <p:grpSpPr>
          <a:xfrm>
            <a:off x="12156" y="7534371"/>
            <a:ext cx="6422086" cy="2091805"/>
            <a:chOff x="131232" y="2851491"/>
            <a:chExt cx="6024297" cy="2091805"/>
          </a:xfrm>
        </p:grpSpPr>
        <p:sp>
          <p:nvSpPr>
            <p:cNvPr id="31" name="TextBox 30">
              <a:extLst>
                <a:ext uri="{FF2B5EF4-FFF2-40B4-BE49-F238E27FC236}">
                  <a16:creationId xmlns:a16="http://schemas.microsoft.com/office/drawing/2014/main" id="{F8348386-CBFE-1098-723F-0484B22938A1}"/>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Respiratory </a:t>
              </a:r>
              <a:r>
                <a:rPr kumimoji="0" lang="en-GB" sz="1600" b="0" i="0" u="none" strike="noStrike" kern="1200" cap="none" spc="0" normalizeH="0" baseline="0" noProof="0" dirty="0" err="1">
                  <a:ln>
                    <a:noFill/>
                  </a:ln>
                  <a:solidFill>
                    <a:srgbClr val="000000"/>
                  </a:solidFill>
                  <a:effectLst/>
                  <a:uLnTx/>
                  <a:uFillTx/>
                  <a:latin typeface="Aptos" panose="02110004020202020204"/>
                  <a:ea typeface="+mn-ea"/>
                  <a:cs typeface="+mn-cs"/>
                </a:rPr>
                <a:t>Medicin</a:t>
              </a:r>
              <a:r>
                <a:rPr lang="en-GB" sz="1600" dirty="0">
                  <a:solidFill>
                    <a:srgbClr val="000000"/>
                  </a:solidFill>
                  <a:latin typeface="Aptos" panose="02110004020202020204"/>
                </a:rPr>
                <a:t>e</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TextBox 31">
              <a:extLst>
                <a:ext uri="{FF2B5EF4-FFF2-40B4-BE49-F238E27FC236}">
                  <a16:creationId xmlns:a16="http://schemas.microsoft.com/office/drawing/2014/main" id="{2350A4BC-1986-EC5E-3134-4AD6B78C9196}"/>
                </a:ext>
              </a:extLst>
            </p:cNvPr>
            <p:cNvSpPr txBox="1"/>
            <p:nvPr/>
          </p:nvSpPr>
          <p:spPr>
            <a:xfrm>
              <a:off x="540792" y="3285499"/>
              <a:ext cx="5614737"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The Respiratory Hub is useful for anyone who wants to learn more about respiratory medicine or is interested in it as a career. It covers lung function test interpretation, chest x-rays, and home oxygen therapies, as well as some practical activities such as introductions to NIV and chest drain insertions.</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33" name="TextBox 32">
              <a:extLst>
                <a:ext uri="{FF2B5EF4-FFF2-40B4-BE49-F238E27FC236}">
                  <a16:creationId xmlns:a16="http://schemas.microsoft.com/office/drawing/2014/main" id="{F5936998-4C4F-0D93-A075-5FAA277F55AD}"/>
                </a:ext>
              </a:extLst>
            </p:cNvPr>
            <p:cNvSpPr txBox="1"/>
            <p:nvPr/>
          </p:nvSpPr>
          <p:spPr>
            <a:xfrm>
              <a:off x="553261" y="4343132"/>
              <a:ext cx="4000852" cy="60016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Really interesting and well organised hub.</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I enjoyed the chest drain session as these practical skills are quite rare for FYs to get involved in.</a:t>
              </a: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pic>
          <p:nvPicPr>
            <p:cNvPr id="34" name="Picture 33">
              <a:extLst>
                <a:ext uri="{FF2B5EF4-FFF2-40B4-BE49-F238E27FC236}">
                  <a16:creationId xmlns:a16="http://schemas.microsoft.com/office/drawing/2014/main" id="{F244557D-BB22-CDF8-80A4-5818A305C353}"/>
                </a:ext>
              </a:extLst>
            </p:cNvPr>
            <p:cNvPicPr>
              <a:picLocks noChangeAspect="1"/>
            </p:cNvPicPr>
            <p:nvPr/>
          </p:nvPicPr>
          <p:blipFill>
            <a:blip r:embed="rId7"/>
            <a:stretch>
              <a:fillRect/>
            </a:stretch>
          </p:blipFill>
          <p:spPr>
            <a:xfrm>
              <a:off x="4317307" y="4474816"/>
              <a:ext cx="473611" cy="434143"/>
            </a:xfrm>
            <a:prstGeom prst="rect">
              <a:avLst/>
            </a:prstGeom>
          </p:spPr>
        </p:pic>
        <p:pic>
          <p:nvPicPr>
            <p:cNvPr id="35" name="Picture 34">
              <a:extLst>
                <a:ext uri="{FF2B5EF4-FFF2-40B4-BE49-F238E27FC236}">
                  <a16:creationId xmlns:a16="http://schemas.microsoft.com/office/drawing/2014/main" id="{EB11DBB5-D479-9EF8-C685-7C76F0C7D220}"/>
                </a:ext>
              </a:extLst>
            </p:cNvPr>
            <p:cNvPicPr>
              <a:picLocks noChangeAspect="1"/>
            </p:cNvPicPr>
            <p:nvPr/>
          </p:nvPicPr>
          <p:blipFill>
            <a:blip r:embed="rId7"/>
            <a:stretch>
              <a:fillRect/>
            </a:stretch>
          </p:blipFill>
          <p:spPr>
            <a:xfrm flipH="1">
              <a:off x="131232" y="4160402"/>
              <a:ext cx="473611" cy="434143"/>
            </a:xfrm>
            <a:prstGeom prst="rect">
              <a:avLst/>
            </a:prstGeom>
          </p:spPr>
        </p:pic>
      </p:grpSp>
    </p:spTree>
    <p:extLst>
      <p:ext uri="{BB962C8B-B14F-4D97-AF65-F5344CB8AC3E}">
        <p14:creationId xmlns:p14="http://schemas.microsoft.com/office/powerpoint/2010/main" val="1923642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5803B299-1B8B-2AC4-E255-8202FA59E09A}"/>
            </a:ext>
          </a:extLst>
        </p:cNvPr>
        <p:cNvGrpSpPr/>
        <p:nvPr/>
      </p:nvGrpSpPr>
      <p:grpSpPr>
        <a:xfrm>
          <a:off x="0" y="0"/>
          <a:ext cx="0" cy="0"/>
          <a:chOff x="0" y="0"/>
          <a:chExt cx="0" cy="0"/>
        </a:xfrm>
      </p:grpSpPr>
      <p:pic>
        <p:nvPicPr>
          <p:cNvPr id="10" name="Picture 9">
            <a:extLst>
              <a:ext uri="{FF2B5EF4-FFF2-40B4-BE49-F238E27FC236}">
                <a16:creationId xmlns:a16="http://schemas.microsoft.com/office/drawing/2014/main" id="{52BE4BE4-571E-4F20-8B0F-0D4CBABE1849}"/>
              </a:ext>
            </a:extLst>
          </p:cNvPr>
          <p:cNvPicPr>
            <a:picLocks noChangeAspect="1"/>
          </p:cNvPicPr>
          <p:nvPr/>
        </p:nvPicPr>
        <p:blipFill>
          <a:blip r:embed="rId2"/>
          <a:stretch>
            <a:fillRect/>
          </a:stretch>
        </p:blipFill>
        <p:spPr>
          <a:xfrm>
            <a:off x="5686553" y="8102398"/>
            <a:ext cx="1187511" cy="1248098"/>
          </a:xfrm>
          <a:prstGeom prst="rect">
            <a:avLst/>
          </a:prstGeom>
        </p:spPr>
      </p:pic>
      <p:pic>
        <p:nvPicPr>
          <p:cNvPr id="7" name="Picture 6">
            <a:extLst>
              <a:ext uri="{FF2B5EF4-FFF2-40B4-BE49-F238E27FC236}">
                <a16:creationId xmlns:a16="http://schemas.microsoft.com/office/drawing/2014/main" id="{11D26345-5E63-9B81-8894-C6743D754E7B}"/>
              </a:ext>
            </a:extLst>
          </p:cNvPr>
          <p:cNvPicPr>
            <a:picLocks noChangeAspect="1"/>
          </p:cNvPicPr>
          <p:nvPr/>
        </p:nvPicPr>
        <p:blipFill>
          <a:blip r:embed="rId3"/>
          <a:stretch>
            <a:fillRect/>
          </a:stretch>
        </p:blipFill>
        <p:spPr>
          <a:xfrm>
            <a:off x="55724" y="5547202"/>
            <a:ext cx="1206500" cy="1054100"/>
          </a:xfrm>
          <a:prstGeom prst="rect">
            <a:avLst/>
          </a:prstGeom>
        </p:spPr>
      </p:pic>
      <p:pic>
        <p:nvPicPr>
          <p:cNvPr id="4" name="Picture 3">
            <a:extLst>
              <a:ext uri="{FF2B5EF4-FFF2-40B4-BE49-F238E27FC236}">
                <a16:creationId xmlns:a16="http://schemas.microsoft.com/office/drawing/2014/main" id="{F3D04BB9-8175-8ECC-F129-9CD4C3D7FB08}"/>
              </a:ext>
            </a:extLst>
          </p:cNvPr>
          <p:cNvPicPr>
            <a:picLocks noChangeAspect="1"/>
          </p:cNvPicPr>
          <p:nvPr/>
        </p:nvPicPr>
        <p:blipFill>
          <a:blip r:embed="rId4"/>
          <a:srcRect r="29993"/>
          <a:stretch/>
        </p:blipFill>
        <p:spPr>
          <a:xfrm>
            <a:off x="5848350" y="1657956"/>
            <a:ext cx="1025715" cy="1248098"/>
          </a:xfrm>
          <a:prstGeom prst="rect">
            <a:avLst/>
          </a:prstGeom>
        </p:spPr>
      </p:pic>
      <p:sp>
        <p:nvSpPr>
          <p:cNvPr id="9" name="Rectangle 8">
            <a:extLst>
              <a:ext uri="{FF2B5EF4-FFF2-40B4-BE49-F238E27FC236}">
                <a16:creationId xmlns:a16="http://schemas.microsoft.com/office/drawing/2014/main" id="{AB57A757-D65C-0059-8C70-3EA7C96E8820}"/>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8B674A63-544D-D97D-B5D4-2A1FEED8FB07}"/>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1) Southend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B00150D0-16BB-69AE-BFAD-F8DA8528EBB3}"/>
              </a:ext>
            </a:extLst>
          </p:cNvPr>
          <p:cNvPicPr>
            <a:picLocks noChangeAspect="1"/>
          </p:cNvPicPr>
          <p:nvPr/>
        </p:nvPicPr>
        <p:blipFill>
          <a:blip r:embed="rId5"/>
          <a:stretch>
            <a:fillRect/>
          </a:stretch>
        </p:blipFill>
        <p:spPr>
          <a:xfrm>
            <a:off x="4838700" y="0"/>
            <a:ext cx="2019300" cy="1371600"/>
          </a:xfrm>
          <a:prstGeom prst="rect">
            <a:avLst/>
          </a:prstGeom>
        </p:spPr>
      </p:pic>
      <p:grpSp>
        <p:nvGrpSpPr>
          <p:cNvPr id="21" name="Group 20">
            <a:extLst>
              <a:ext uri="{FF2B5EF4-FFF2-40B4-BE49-F238E27FC236}">
                <a16:creationId xmlns:a16="http://schemas.microsoft.com/office/drawing/2014/main" id="{3A6E9C44-9FA7-2006-09BE-B8033BBFE578}"/>
              </a:ext>
            </a:extLst>
          </p:cNvPr>
          <p:cNvGrpSpPr/>
          <p:nvPr/>
        </p:nvGrpSpPr>
        <p:grpSpPr>
          <a:xfrm>
            <a:off x="185363" y="2052200"/>
            <a:ext cx="6010485" cy="1790057"/>
            <a:chOff x="145044" y="2851491"/>
            <a:chExt cx="6010485" cy="1790057"/>
          </a:xfrm>
        </p:grpSpPr>
        <p:sp>
          <p:nvSpPr>
            <p:cNvPr id="6" name="TextBox 5">
              <a:extLst>
                <a:ext uri="{FF2B5EF4-FFF2-40B4-BE49-F238E27FC236}">
                  <a16:creationId xmlns:a16="http://schemas.microsoft.com/office/drawing/2014/main" id="{9A414336-CE0E-8652-AF8C-C5B3A366F62F}"/>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Department of Rheumatology </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TextBox 12">
              <a:extLst>
                <a:ext uri="{FF2B5EF4-FFF2-40B4-BE49-F238E27FC236}">
                  <a16:creationId xmlns:a16="http://schemas.microsoft.com/office/drawing/2014/main" id="{5471F980-D88D-0857-AEA5-2277FDE78C34}"/>
                </a:ext>
              </a:extLst>
            </p:cNvPr>
            <p:cNvSpPr txBox="1"/>
            <p:nvPr/>
          </p:nvSpPr>
          <p:spPr>
            <a:xfrm>
              <a:off x="540792" y="3285499"/>
              <a:ext cx="5614737"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The Rheumatology Hub includes sessions on recognising patterns in inflammatory arthritis, Rheumatology emergencies and biologic DMADS. In addition, in 2026, there was a session on Rheumatology as a specialty for junior doctors, and an interactive session with case scenarios.</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15" name="TextBox 14">
              <a:extLst>
                <a:ext uri="{FF2B5EF4-FFF2-40B4-BE49-F238E27FC236}">
                  <a16:creationId xmlns:a16="http://schemas.microsoft.com/office/drawing/2014/main" id="{E7B70120-E3BE-36EE-0B8B-BA1BA9D73F27}"/>
                </a:ext>
              </a:extLst>
            </p:cNvPr>
            <p:cNvSpPr txBox="1"/>
            <p:nvPr/>
          </p:nvSpPr>
          <p:spPr>
            <a:xfrm>
              <a:off x="540792" y="4210027"/>
              <a:ext cx="5575447" cy="43088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Great hub and very useful for learning.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It was very informative and the speakers were very good.</a:t>
              </a:r>
            </a:p>
          </p:txBody>
        </p:sp>
        <p:pic>
          <p:nvPicPr>
            <p:cNvPr id="16" name="Picture 15">
              <a:extLst>
                <a:ext uri="{FF2B5EF4-FFF2-40B4-BE49-F238E27FC236}">
                  <a16:creationId xmlns:a16="http://schemas.microsoft.com/office/drawing/2014/main" id="{5DF758D6-35FA-2C3E-51A8-C1CAFD500DC9}"/>
                </a:ext>
              </a:extLst>
            </p:cNvPr>
            <p:cNvPicPr>
              <a:picLocks noChangeAspect="1"/>
            </p:cNvPicPr>
            <p:nvPr/>
          </p:nvPicPr>
          <p:blipFill>
            <a:blip r:embed="rId6"/>
            <a:stretch>
              <a:fillRect/>
            </a:stretch>
          </p:blipFill>
          <p:spPr>
            <a:xfrm>
              <a:off x="3924627" y="4207405"/>
              <a:ext cx="473611" cy="434143"/>
            </a:xfrm>
            <a:prstGeom prst="rect">
              <a:avLst/>
            </a:prstGeom>
          </p:spPr>
        </p:pic>
        <p:pic>
          <p:nvPicPr>
            <p:cNvPr id="18" name="Picture 17">
              <a:extLst>
                <a:ext uri="{FF2B5EF4-FFF2-40B4-BE49-F238E27FC236}">
                  <a16:creationId xmlns:a16="http://schemas.microsoft.com/office/drawing/2014/main" id="{B0B9677F-D206-18A0-F6DE-9BC8023BAD2C}"/>
                </a:ext>
              </a:extLst>
            </p:cNvPr>
            <p:cNvPicPr>
              <a:picLocks noChangeAspect="1"/>
            </p:cNvPicPr>
            <p:nvPr/>
          </p:nvPicPr>
          <p:blipFill>
            <a:blip r:embed="rId6"/>
            <a:stretch>
              <a:fillRect/>
            </a:stretch>
          </p:blipFill>
          <p:spPr>
            <a:xfrm flipH="1">
              <a:off x="145044" y="4045162"/>
              <a:ext cx="473611" cy="434143"/>
            </a:xfrm>
            <a:prstGeom prst="rect">
              <a:avLst/>
            </a:prstGeom>
          </p:spPr>
        </p:pic>
      </p:grpSp>
      <p:pic>
        <p:nvPicPr>
          <p:cNvPr id="20" name="Picture 19">
            <a:extLst>
              <a:ext uri="{FF2B5EF4-FFF2-40B4-BE49-F238E27FC236}">
                <a16:creationId xmlns:a16="http://schemas.microsoft.com/office/drawing/2014/main" id="{8E0A2BC5-FBE7-0B95-21F4-4ADEAD15F71E}"/>
              </a:ext>
            </a:extLst>
          </p:cNvPr>
          <p:cNvPicPr>
            <a:picLocks noChangeAspect="1"/>
          </p:cNvPicPr>
          <p:nvPr/>
        </p:nvPicPr>
        <p:blipFill>
          <a:blip r:embed="rId7"/>
          <a:srcRect b="11141"/>
          <a:stretch/>
        </p:blipFill>
        <p:spPr>
          <a:xfrm>
            <a:off x="2218843" y="4080529"/>
            <a:ext cx="2420313" cy="220960"/>
          </a:xfrm>
          <a:prstGeom prst="rect">
            <a:avLst/>
          </a:prstGeom>
        </p:spPr>
      </p:pic>
      <p:grpSp>
        <p:nvGrpSpPr>
          <p:cNvPr id="22" name="Group 21">
            <a:extLst>
              <a:ext uri="{FF2B5EF4-FFF2-40B4-BE49-F238E27FC236}">
                <a16:creationId xmlns:a16="http://schemas.microsoft.com/office/drawing/2014/main" id="{E629AE66-CBDD-CE3F-4864-70E27C1DE65E}"/>
              </a:ext>
            </a:extLst>
          </p:cNvPr>
          <p:cNvGrpSpPr/>
          <p:nvPr/>
        </p:nvGrpSpPr>
        <p:grpSpPr>
          <a:xfrm>
            <a:off x="822091" y="4369907"/>
            <a:ext cx="6035909" cy="2030297"/>
            <a:chOff x="532352" y="2851490"/>
            <a:chExt cx="6035909" cy="2030297"/>
          </a:xfrm>
        </p:grpSpPr>
        <p:sp>
          <p:nvSpPr>
            <p:cNvPr id="23" name="TextBox 22">
              <a:extLst>
                <a:ext uri="{FF2B5EF4-FFF2-40B4-BE49-F238E27FC236}">
                  <a16:creationId xmlns:a16="http://schemas.microsoft.com/office/drawing/2014/main" id="{5C72E3CE-969F-2B45-A5F1-EB8B5B297FE5}"/>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Department of Orthopaedics </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EAA0567E-448E-5E21-5477-AAC98E240365}"/>
                </a:ext>
              </a:extLst>
            </p:cNvPr>
            <p:cNvSpPr txBox="1"/>
            <p:nvPr/>
          </p:nvSpPr>
          <p:spPr>
            <a:xfrm>
              <a:off x="540792" y="3285499"/>
              <a:ext cx="5614737" cy="1015663"/>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The Orthopaedic Hub is an introductory day to T&amp;O. We have lectures on what to expect during your training, what the job looks like, and what to expect. We also cover how to enhance your CV and plan it for T&amp;O application, both at core surgical and high surgical training. We include different trauma workshops to give a real feel of the surgical part of the speciality.</a:t>
              </a:r>
            </a:p>
          </p:txBody>
        </p:sp>
        <p:sp>
          <p:nvSpPr>
            <p:cNvPr id="25" name="TextBox 24">
              <a:extLst>
                <a:ext uri="{FF2B5EF4-FFF2-40B4-BE49-F238E27FC236}">
                  <a16:creationId xmlns:a16="http://schemas.microsoft.com/office/drawing/2014/main" id="{C15875E2-89C8-257D-2163-AEA2CF422F4C}"/>
                </a:ext>
              </a:extLst>
            </p:cNvPr>
            <p:cNvSpPr txBox="1"/>
            <p:nvPr/>
          </p:nvSpPr>
          <p:spPr>
            <a:xfrm>
              <a:off x="540792" y="4374740"/>
              <a:ext cx="5567007" cy="430887"/>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Great hub, really interactive and comfortable environment.</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Very good intro to Specialty.</a:t>
              </a:r>
            </a:p>
          </p:txBody>
        </p:sp>
        <p:pic>
          <p:nvPicPr>
            <p:cNvPr id="26" name="Picture 25">
              <a:extLst>
                <a:ext uri="{FF2B5EF4-FFF2-40B4-BE49-F238E27FC236}">
                  <a16:creationId xmlns:a16="http://schemas.microsoft.com/office/drawing/2014/main" id="{3DFC4864-63EB-35E1-89DA-F4C11F64D51A}"/>
                </a:ext>
              </a:extLst>
            </p:cNvPr>
            <p:cNvPicPr>
              <a:picLocks noChangeAspect="1"/>
            </p:cNvPicPr>
            <p:nvPr/>
          </p:nvPicPr>
          <p:blipFill>
            <a:blip r:embed="rId6"/>
            <a:stretch>
              <a:fillRect/>
            </a:stretch>
          </p:blipFill>
          <p:spPr>
            <a:xfrm>
              <a:off x="6094650" y="4447644"/>
              <a:ext cx="473611" cy="434143"/>
            </a:xfrm>
            <a:prstGeom prst="rect">
              <a:avLst/>
            </a:prstGeom>
          </p:spPr>
        </p:pic>
        <p:pic>
          <p:nvPicPr>
            <p:cNvPr id="27" name="Picture 26">
              <a:extLst>
                <a:ext uri="{FF2B5EF4-FFF2-40B4-BE49-F238E27FC236}">
                  <a16:creationId xmlns:a16="http://schemas.microsoft.com/office/drawing/2014/main" id="{CC63F6AF-9870-D70E-D082-5855E3681B36}"/>
                </a:ext>
              </a:extLst>
            </p:cNvPr>
            <p:cNvPicPr>
              <a:picLocks noChangeAspect="1"/>
            </p:cNvPicPr>
            <p:nvPr/>
          </p:nvPicPr>
          <p:blipFill>
            <a:blip r:embed="rId6"/>
            <a:stretch>
              <a:fillRect/>
            </a:stretch>
          </p:blipFill>
          <p:spPr>
            <a:xfrm flipH="1">
              <a:off x="1697462" y="4194795"/>
              <a:ext cx="473611" cy="434143"/>
            </a:xfrm>
            <a:prstGeom prst="rect">
              <a:avLst/>
            </a:prstGeom>
          </p:spPr>
        </p:pic>
      </p:grpSp>
      <p:pic>
        <p:nvPicPr>
          <p:cNvPr id="29" name="Picture 28">
            <a:extLst>
              <a:ext uri="{FF2B5EF4-FFF2-40B4-BE49-F238E27FC236}">
                <a16:creationId xmlns:a16="http://schemas.microsoft.com/office/drawing/2014/main" id="{9EAAF200-0527-7A6E-8979-328987EE61A9}"/>
              </a:ext>
            </a:extLst>
          </p:cNvPr>
          <p:cNvPicPr>
            <a:picLocks noChangeAspect="1"/>
          </p:cNvPicPr>
          <p:nvPr/>
        </p:nvPicPr>
        <p:blipFill>
          <a:blip r:embed="rId7"/>
          <a:srcRect b="11141"/>
          <a:stretch/>
        </p:blipFill>
        <p:spPr>
          <a:xfrm>
            <a:off x="2158677" y="6618395"/>
            <a:ext cx="2420313" cy="220960"/>
          </a:xfrm>
          <a:prstGeom prst="rect">
            <a:avLst/>
          </a:prstGeom>
        </p:spPr>
      </p:pic>
      <p:grpSp>
        <p:nvGrpSpPr>
          <p:cNvPr id="30" name="Group 29">
            <a:extLst>
              <a:ext uri="{FF2B5EF4-FFF2-40B4-BE49-F238E27FC236}">
                <a16:creationId xmlns:a16="http://schemas.microsoft.com/office/drawing/2014/main" id="{6F0FD796-893E-E8F9-7822-C92DF3CE4552}"/>
              </a:ext>
            </a:extLst>
          </p:cNvPr>
          <p:cNvGrpSpPr/>
          <p:nvPr/>
        </p:nvGrpSpPr>
        <p:grpSpPr>
          <a:xfrm>
            <a:off x="-32785" y="6971348"/>
            <a:ext cx="6443327" cy="2247735"/>
            <a:chOff x="111307" y="2851491"/>
            <a:chExt cx="6044222" cy="2247735"/>
          </a:xfrm>
        </p:grpSpPr>
        <p:sp>
          <p:nvSpPr>
            <p:cNvPr id="31" name="TextBox 30">
              <a:extLst>
                <a:ext uri="{FF2B5EF4-FFF2-40B4-BE49-F238E27FC236}">
                  <a16:creationId xmlns:a16="http://schemas.microsoft.com/office/drawing/2014/main" id="{D043E40B-264D-7627-D72E-4795F0217326}"/>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Obstetrics and Gynaecology </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TextBox 31">
              <a:extLst>
                <a:ext uri="{FF2B5EF4-FFF2-40B4-BE49-F238E27FC236}">
                  <a16:creationId xmlns:a16="http://schemas.microsoft.com/office/drawing/2014/main" id="{CE8EE4EB-9B92-A04C-210F-2354111142F0}"/>
                </a:ext>
              </a:extLst>
            </p:cNvPr>
            <p:cNvSpPr txBox="1"/>
            <p:nvPr/>
          </p:nvSpPr>
          <p:spPr>
            <a:xfrm>
              <a:off x="540792" y="3285499"/>
              <a:ext cx="5614737" cy="1015663"/>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The Obstetrics &amp; Gynaecology Hub Day is designed to help candidates understand what to expect if they are considering joining the specialty. While it is difficult to cover everything in one session, the event provides valuable insights by sharing the experiences of those who have recently joined the training and those who have completed it and are now working as consultants.</a:t>
              </a:r>
            </a:p>
          </p:txBody>
        </p:sp>
        <p:sp>
          <p:nvSpPr>
            <p:cNvPr id="33" name="TextBox 32">
              <a:extLst>
                <a:ext uri="{FF2B5EF4-FFF2-40B4-BE49-F238E27FC236}">
                  <a16:creationId xmlns:a16="http://schemas.microsoft.com/office/drawing/2014/main" id="{0DC896DB-63C2-5B71-ADBE-9068157241C3}"/>
                </a:ext>
              </a:extLst>
            </p:cNvPr>
            <p:cNvSpPr txBox="1"/>
            <p:nvPr/>
          </p:nvSpPr>
          <p:spPr>
            <a:xfrm>
              <a:off x="540792" y="4329785"/>
              <a:ext cx="3885804" cy="76944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rPr>
                <a:t>Very interesting and interactive.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rPr>
                <a:t>I thoroughly enjoyed the day and feel more inclined to choose O&amp;G in the future.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pic>
          <p:nvPicPr>
            <p:cNvPr id="34" name="Picture 33">
              <a:extLst>
                <a:ext uri="{FF2B5EF4-FFF2-40B4-BE49-F238E27FC236}">
                  <a16:creationId xmlns:a16="http://schemas.microsoft.com/office/drawing/2014/main" id="{0DD4EEBA-CABC-2DA8-A0A5-2ED4469D4DD0}"/>
                </a:ext>
              </a:extLst>
            </p:cNvPr>
            <p:cNvPicPr>
              <a:picLocks noChangeAspect="1"/>
            </p:cNvPicPr>
            <p:nvPr/>
          </p:nvPicPr>
          <p:blipFill>
            <a:blip r:embed="rId6"/>
            <a:stretch>
              <a:fillRect/>
            </a:stretch>
          </p:blipFill>
          <p:spPr>
            <a:xfrm>
              <a:off x="4330921" y="4502937"/>
              <a:ext cx="473611" cy="434143"/>
            </a:xfrm>
            <a:prstGeom prst="rect">
              <a:avLst/>
            </a:prstGeom>
          </p:spPr>
        </p:pic>
        <p:pic>
          <p:nvPicPr>
            <p:cNvPr id="35" name="Picture 34">
              <a:extLst>
                <a:ext uri="{FF2B5EF4-FFF2-40B4-BE49-F238E27FC236}">
                  <a16:creationId xmlns:a16="http://schemas.microsoft.com/office/drawing/2014/main" id="{1CD824EB-5FF2-0F60-A57D-B8E5A2E456DE}"/>
                </a:ext>
              </a:extLst>
            </p:cNvPr>
            <p:cNvPicPr>
              <a:picLocks noChangeAspect="1"/>
            </p:cNvPicPr>
            <p:nvPr/>
          </p:nvPicPr>
          <p:blipFill>
            <a:blip r:embed="rId6"/>
            <a:stretch>
              <a:fillRect/>
            </a:stretch>
          </p:blipFill>
          <p:spPr>
            <a:xfrm flipH="1">
              <a:off x="111307" y="4187117"/>
              <a:ext cx="473611" cy="434143"/>
            </a:xfrm>
            <a:prstGeom prst="rect">
              <a:avLst/>
            </a:prstGeom>
          </p:spPr>
        </p:pic>
      </p:grpSp>
      <p:sp>
        <p:nvSpPr>
          <p:cNvPr id="12" name="Slide Number Placeholder 1">
            <a:extLst>
              <a:ext uri="{FF2B5EF4-FFF2-40B4-BE49-F238E27FC236}">
                <a16:creationId xmlns:a16="http://schemas.microsoft.com/office/drawing/2014/main" id="{F5A67692-857B-E6AC-FD7F-D3385704F347}"/>
              </a:ext>
            </a:extLst>
          </p:cNvPr>
          <p:cNvSpPr>
            <a:spLocks noGrp="1"/>
          </p:cNvSpPr>
          <p:nvPr>
            <p:ph type="sldNum" sz="quarter" idx="12"/>
          </p:nvPr>
        </p:nvSpPr>
        <p:spPr>
          <a:xfrm>
            <a:off x="4843463" y="9181397"/>
            <a:ext cx="1543050" cy="527403"/>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4234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77F89FBF-95C8-5E30-CB31-9E4DAAAB174A}"/>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3CFBD79D-964A-9033-014B-B6FA08C4EABE}"/>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8C79A0C9-095A-4919-03C8-CD6D24B77202}"/>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1) Southend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DA881624-0D24-20D9-51AD-67D960B6D279}"/>
              </a:ext>
            </a:extLst>
          </p:cNvPr>
          <p:cNvPicPr>
            <a:picLocks noChangeAspect="1"/>
          </p:cNvPicPr>
          <p:nvPr/>
        </p:nvPicPr>
        <p:blipFill>
          <a:blip r:embed="rId2"/>
          <a:stretch>
            <a:fillRect/>
          </a:stretch>
        </p:blipFill>
        <p:spPr>
          <a:xfrm>
            <a:off x="4838700" y="0"/>
            <a:ext cx="2019300" cy="1371600"/>
          </a:xfrm>
          <a:prstGeom prst="rect">
            <a:avLst/>
          </a:prstGeom>
        </p:spPr>
      </p:pic>
      <p:grpSp>
        <p:nvGrpSpPr>
          <p:cNvPr id="21" name="Group 20">
            <a:extLst>
              <a:ext uri="{FF2B5EF4-FFF2-40B4-BE49-F238E27FC236}">
                <a16:creationId xmlns:a16="http://schemas.microsoft.com/office/drawing/2014/main" id="{782068B6-CB5E-54AC-2916-E27022D87408}"/>
              </a:ext>
            </a:extLst>
          </p:cNvPr>
          <p:cNvGrpSpPr/>
          <p:nvPr/>
        </p:nvGrpSpPr>
        <p:grpSpPr>
          <a:xfrm>
            <a:off x="572672" y="2052200"/>
            <a:ext cx="5623176" cy="711007"/>
            <a:chOff x="532353" y="2851491"/>
            <a:chExt cx="5623176" cy="711007"/>
          </a:xfrm>
        </p:grpSpPr>
        <p:sp>
          <p:nvSpPr>
            <p:cNvPr id="6" name="TextBox 5">
              <a:extLst>
                <a:ext uri="{FF2B5EF4-FFF2-40B4-BE49-F238E27FC236}">
                  <a16:creationId xmlns:a16="http://schemas.microsoft.com/office/drawing/2014/main" id="{A65C5ADE-2F1D-5C67-4B51-A816595FF8B5}"/>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Good Medical Practice Hub</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TextBox 12">
              <a:extLst>
                <a:ext uri="{FF2B5EF4-FFF2-40B4-BE49-F238E27FC236}">
                  <a16:creationId xmlns:a16="http://schemas.microsoft.com/office/drawing/2014/main" id="{0C712913-B651-6F3D-F0B2-A4D55BA5595F}"/>
                </a:ext>
              </a:extLst>
            </p:cNvPr>
            <p:cNvSpPr txBox="1"/>
            <p:nvPr/>
          </p:nvSpPr>
          <p:spPr>
            <a:xfrm>
              <a:off x="540792" y="3285499"/>
              <a:ext cx="5614737"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To Be Confirmed.</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pic>
        <p:nvPicPr>
          <p:cNvPr id="20" name="Picture 19">
            <a:extLst>
              <a:ext uri="{FF2B5EF4-FFF2-40B4-BE49-F238E27FC236}">
                <a16:creationId xmlns:a16="http://schemas.microsoft.com/office/drawing/2014/main" id="{BB4DE09B-D123-C3D9-00B1-67594E2C12A9}"/>
              </a:ext>
            </a:extLst>
          </p:cNvPr>
          <p:cNvPicPr>
            <a:picLocks noChangeAspect="1"/>
          </p:cNvPicPr>
          <p:nvPr/>
        </p:nvPicPr>
        <p:blipFill>
          <a:blip r:embed="rId3"/>
          <a:srcRect b="11141"/>
          <a:stretch/>
        </p:blipFill>
        <p:spPr>
          <a:xfrm>
            <a:off x="2220868" y="3120309"/>
            <a:ext cx="2420313" cy="220960"/>
          </a:xfrm>
          <a:prstGeom prst="rect">
            <a:avLst/>
          </a:prstGeom>
        </p:spPr>
      </p:pic>
      <p:grpSp>
        <p:nvGrpSpPr>
          <p:cNvPr id="22" name="Group 21">
            <a:extLst>
              <a:ext uri="{FF2B5EF4-FFF2-40B4-BE49-F238E27FC236}">
                <a16:creationId xmlns:a16="http://schemas.microsoft.com/office/drawing/2014/main" id="{929C99A3-4A42-756A-D97B-D5DBC0A3A1D4}"/>
              </a:ext>
            </a:extLst>
          </p:cNvPr>
          <p:cNvGrpSpPr/>
          <p:nvPr/>
        </p:nvGrpSpPr>
        <p:grpSpPr>
          <a:xfrm>
            <a:off x="785504" y="3777926"/>
            <a:ext cx="5623177" cy="711008"/>
            <a:chOff x="532352" y="2851490"/>
            <a:chExt cx="5623177" cy="711008"/>
          </a:xfrm>
        </p:grpSpPr>
        <p:sp>
          <p:nvSpPr>
            <p:cNvPr id="23" name="TextBox 22">
              <a:extLst>
                <a:ext uri="{FF2B5EF4-FFF2-40B4-BE49-F238E27FC236}">
                  <a16:creationId xmlns:a16="http://schemas.microsoft.com/office/drawing/2014/main" id="{E7517580-0E7A-23E4-CC66-AB0BED448A00}"/>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Department of Cardiology</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2F883330-62D3-A973-CCD2-B2D86530D18C}"/>
                </a:ext>
              </a:extLst>
            </p:cNvPr>
            <p:cNvSpPr txBox="1"/>
            <p:nvPr/>
          </p:nvSpPr>
          <p:spPr>
            <a:xfrm>
              <a:off x="540792" y="3285499"/>
              <a:ext cx="5614737" cy="276999"/>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To Be Confirmed.</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sp>
        <p:nvSpPr>
          <p:cNvPr id="12" name="Slide Number Placeholder 1">
            <a:extLst>
              <a:ext uri="{FF2B5EF4-FFF2-40B4-BE49-F238E27FC236}">
                <a16:creationId xmlns:a16="http://schemas.microsoft.com/office/drawing/2014/main" id="{41ECF176-D698-ED53-B8AB-4F6B8149F5E2}"/>
              </a:ext>
            </a:extLst>
          </p:cNvPr>
          <p:cNvSpPr>
            <a:spLocks noGrp="1"/>
          </p:cNvSpPr>
          <p:nvPr>
            <p:ph type="sldNum" sz="quarter" idx="12"/>
          </p:nvPr>
        </p:nvSpPr>
        <p:spPr>
          <a:xfrm>
            <a:off x="4843463" y="9181397"/>
            <a:ext cx="1543050" cy="527403"/>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pic>
        <p:nvPicPr>
          <p:cNvPr id="2" name="Picture 1">
            <a:extLst>
              <a:ext uri="{FF2B5EF4-FFF2-40B4-BE49-F238E27FC236}">
                <a16:creationId xmlns:a16="http://schemas.microsoft.com/office/drawing/2014/main" id="{7FEBB5DC-2AB8-C084-68BF-C4010B220588}"/>
              </a:ext>
            </a:extLst>
          </p:cNvPr>
          <p:cNvPicPr>
            <a:picLocks noChangeAspect="1"/>
          </p:cNvPicPr>
          <p:nvPr/>
        </p:nvPicPr>
        <p:blipFill>
          <a:blip r:embed="rId4"/>
          <a:stretch>
            <a:fillRect/>
          </a:stretch>
        </p:blipFill>
        <p:spPr>
          <a:xfrm>
            <a:off x="5231464" y="2153025"/>
            <a:ext cx="1166074" cy="1242881"/>
          </a:xfrm>
          <a:prstGeom prst="rect">
            <a:avLst/>
          </a:prstGeom>
        </p:spPr>
      </p:pic>
      <p:pic>
        <p:nvPicPr>
          <p:cNvPr id="11" name="Picture 10">
            <a:extLst>
              <a:ext uri="{FF2B5EF4-FFF2-40B4-BE49-F238E27FC236}">
                <a16:creationId xmlns:a16="http://schemas.microsoft.com/office/drawing/2014/main" id="{B1A436B9-6B6D-0C36-F38E-48CB0EC6200E}"/>
              </a:ext>
            </a:extLst>
          </p:cNvPr>
          <p:cNvPicPr>
            <a:picLocks noChangeAspect="1"/>
          </p:cNvPicPr>
          <p:nvPr/>
        </p:nvPicPr>
        <p:blipFill>
          <a:blip r:embed="rId5"/>
          <a:stretch>
            <a:fillRect/>
          </a:stretch>
        </p:blipFill>
        <p:spPr>
          <a:xfrm>
            <a:off x="581111" y="3788372"/>
            <a:ext cx="792458" cy="859616"/>
          </a:xfrm>
          <a:prstGeom prst="rect">
            <a:avLst/>
          </a:prstGeom>
        </p:spPr>
      </p:pic>
    </p:spTree>
    <p:extLst>
      <p:ext uri="{BB962C8B-B14F-4D97-AF65-F5344CB8AC3E}">
        <p14:creationId xmlns:p14="http://schemas.microsoft.com/office/powerpoint/2010/main" val="3237973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27BAF4D4-586D-A4A4-D786-7E6D7954D601}"/>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36DD3EF-611B-57F1-567C-0D8513682B2B}"/>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A0D531E1-9754-F6E4-EAB9-8137E31AE695}"/>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200" b="1" dirty="0">
                <a:solidFill>
                  <a:srgbClr val="000000"/>
                </a:solidFill>
                <a:latin typeface="Aptos" panose="02110004020202020204"/>
              </a:rPr>
              <a:t>2</a:t>
            </a: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 Broomfield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0E608C54-D8CA-A2DA-579A-D1F3CD92A123}"/>
              </a:ext>
            </a:extLst>
          </p:cNvPr>
          <p:cNvSpPr txBox="1"/>
          <p:nvPr/>
        </p:nvSpPr>
        <p:spPr>
          <a:xfrm>
            <a:off x="471487" y="2306609"/>
            <a:ext cx="6148388" cy="7591370"/>
          </a:xfrm>
          <a:prstGeom prst="rect">
            <a:avLst/>
          </a:prstGeom>
          <a:noFill/>
        </p:spPr>
        <p:txBody>
          <a:bodyPr wrap="square" numCol="2">
            <a:noAutofit/>
          </a:bodyPr>
          <a:lstStyle/>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Ophthalmology (17/09/2025)</a:t>
            </a:r>
          </a:p>
          <a:p>
            <a:pPr lvl="0">
              <a:defRPr/>
            </a:pPr>
            <a:r>
              <a:rPr lang="en-GB" sz="1200" dirty="0">
                <a:solidFill>
                  <a:srgbClr val="000000"/>
                </a:solidFill>
                <a:latin typeface="Aptos" panose="020B0004020202020204" pitchFamily="34" charset="0"/>
              </a:rPr>
              <a:t>Type of hub: Clinical</a:t>
            </a:r>
          </a:p>
          <a:p>
            <a:pPr lvl="0">
              <a:defRPr/>
            </a:pPr>
            <a:r>
              <a:rPr lang="en-GB" sz="1200" dirty="0">
                <a:solidFill>
                  <a:srgbClr val="000000"/>
                </a:solidFill>
                <a:latin typeface="Aptos" panose="020B0004020202020204" pitchFamily="34" charset="0"/>
              </a:rPr>
              <a:t>Face to face or virtual: Face to face</a:t>
            </a:r>
          </a:p>
          <a:p>
            <a:pPr lvl="0">
              <a:defRPr/>
            </a:pPr>
            <a:r>
              <a:rPr lang="en-GB" sz="1200" dirty="0">
                <a:solidFill>
                  <a:srgbClr val="000000"/>
                </a:solidFill>
                <a:latin typeface="Aptos" panose="020B0004020202020204" pitchFamily="34" charset="0"/>
              </a:rPr>
              <a:t>Time : 9:00 – 12:00</a:t>
            </a:r>
          </a:p>
          <a:p>
            <a:pPr marL="0" marR="0" lvl="0" indent="0" algn="l" defTabSz="457200" rtl="0" eaLnBrk="1" fontAlgn="auto" latinLnBrk="0" hangingPunct="1">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Emergency Medicine (02/</a:t>
            </a:r>
            <a:r>
              <a:rPr lang="en-GB" sz="1400" b="1" dirty="0">
                <a:solidFill>
                  <a:srgbClr val="000000"/>
                </a:solidFill>
                <a:latin typeface="Aptos" panose="020B0004020202020204" pitchFamily="34" charset="0"/>
              </a:rPr>
              <a:t>10/</a:t>
            </a: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Face to face or virtual: Face to face</a:t>
            </a:r>
            <a:endParaRPr lang="en-GB" sz="1200" dirty="0">
              <a:solidFill>
                <a:srgbClr val="000000"/>
              </a:solidFill>
              <a:latin typeface="Aptos" panose="020B0004020202020204" pitchFamily="34" charset="0"/>
            </a:endParaRPr>
          </a:p>
          <a:p>
            <a:pPr>
              <a:defRPr/>
            </a:pPr>
            <a:r>
              <a:rPr lang="en-GB" sz="1200" dirty="0">
                <a:solidFill>
                  <a:srgbClr val="000000"/>
                </a:solidFill>
                <a:latin typeface="Aptos" panose="020B0004020202020204" pitchFamily="34" charset="0"/>
              </a:rPr>
              <a:t>Time : 9:00 – 12:00</a:t>
            </a:r>
            <a:endParaRPr kumimoji="0" lang="en-GB" sz="12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Quality Improvement (02/10/2025)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lvl="0">
              <a:defRPr/>
            </a:pPr>
            <a:r>
              <a:rPr lang="en-GB" sz="1200" dirty="0">
                <a:solidFill>
                  <a:srgbClr val="000000"/>
                </a:solidFill>
                <a:latin typeface="Aptos" panose="020B0004020202020204" pitchFamily="34" charset="0"/>
              </a:rPr>
              <a:t>Time: 13:00 – 16:00</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The Experience of Ageing (18/11/2025)</a:t>
            </a:r>
          </a:p>
          <a:p>
            <a:pPr lvl="0">
              <a:defRPr/>
            </a:pPr>
            <a:r>
              <a:rPr lang="en-GB" sz="1200" dirty="0">
                <a:solidFill>
                  <a:srgbClr val="000000"/>
                </a:solidFill>
                <a:latin typeface="Aptos" panose="020B0004020202020204" pitchFamily="34" charset="0"/>
              </a:rPr>
              <a:t>Type of hub: Clinical/Non-Clinical</a:t>
            </a:r>
          </a:p>
          <a:p>
            <a:pPr lvl="0">
              <a:defRPr/>
            </a:pPr>
            <a:r>
              <a:rPr lang="en-GB" sz="1200" dirty="0">
                <a:solidFill>
                  <a:srgbClr val="000000"/>
                </a:solidFill>
                <a:latin typeface="Aptos" panose="020B0004020202020204" pitchFamily="34" charset="0"/>
              </a:rPr>
              <a:t>Face to face or virtual: Face to face </a:t>
            </a:r>
          </a:p>
          <a:p>
            <a:pPr lvl="0">
              <a:defRPr/>
            </a:pPr>
            <a:r>
              <a:rPr lang="en-GB" sz="1200" dirty="0">
                <a:solidFill>
                  <a:srgbClr val="000000"/>
                </a:solidFill>
                <a:latin typeface="Aptos" panose="020B0004020202020204" pitchFamily="34" charset="0"/>
              </a:rPr>
              <a:t>Time: 09:00 – 12:00</a:t>
            </a:r>
            <a:endParaRPr lang="en-GB" sz="1200" b="1" dirty="0">
              <a:solidFill>
                <a:srgbClr val="000000"/>
              </a:solidFill>
              <a:latin typeface="Aptos" panose="020B0004020202020204" pitchFamily="34" charset="0"/>
            </a:endParaRPr>
          </a:p>
          <a:p>
            <a:pPr lvl="0">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Human Factors in Patient Safety (18/11</a:t>
            </a:r>
            <a:r>
              <a:rPr lang="en-GB" sz="1400" b="1" dirty="0">
                <a:solidFill>
                  <a:srgbClr val="000000"/>
                </a:solidFill>
                <a:latin typeface="Aptos" panose="020B0004020202020204" pitchFamily="34" charset="0"/>
              </a:rPr>
              <a:t>/</a:t>
            </a: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2025)</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Type of hub: Non-Clinical</a:t>
            </a:r>
          </a:p>
          <a:p>
            <a:pPr lvl="0">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Face to face or virtual: Face to face</a:t>
            </a:r>
            <a:r>
              <a:rPr lang="en-GB" sz="1200" dirty="0">
                <a:solidFill>
                  <a:srgbClr val="000000"/>
                </a:solidFill>
                <a:latin typeface="Aptos" panose="020B0004020202020204" pitchFamily="34" charset="0"/>
              </a:rPr>
              <a:t> </a:t>
            </a:r>
          </a:p>
          <a:p>
            <a:pPr lvl="0">
              <a:defRPr/>
            </a:pPr>
            <a:r>
              <a:rPr lang="en-GB" sz="1200" dirty="0">
                <a:solidFill>
                  <a:srgbClr val="000000"/>
                </a:solidFill>
                <a:latin typeface="Aptos" panose="020B0004020202020204" pitchFamily="34" charset="0"/>
              </a:rPr>
              <a:t>Time: 13:00 : 16:00</a:t>
            </a:r>
            <a:endParaRPr kumimoji="0" lang="en-GB" sz="12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Civility Enhance (19/01/2025)</a:t>
            </a:r>
          </a:p>
          <a:p>
            <a:pPr lvl="0">
              <a:defRPr/>
            </a:pPr>
            <a:r>
              <a:rPr lang="en-GB" sz="1200" dirty="0">
                <a:solidFill>
                  <a:srgbClr val="000000"/>
                </a:solidFill>
                <a:latin typeface="Aptos" panose="020B0004020202020204" pitchFamily="34" charset="0"/>
              </a:rPr>
              <a:t>Type of hub: Non-Clinical</a:t>
            </a:r>
          </a:p>
          <a:p>
            <a:pPr lvl="0">
              <a:defRPr/>
            </a:pPr>
            <a:r>
              <a:rPr lang="en-GB" sz="1200" dirty="0">
                <a:solidFill>
                  <a:srgbClr val="000000"/>
                </a:solidFill>
                <a:latin typeface="Aptos" panose="020B0004020202020204" pitchFamily="34" charset="0"/>
              </a:rPr>
              <a:t>Face to face or virtual: Face to face </a:t>
            </a:r>
          </a:p>
          <a:p>
            <a:pPr lvl="0">
              <a:defRPr/>
            </a:pPr>
            <a:r>
              <a:rPr lang="en-GB" sz="1200" dirty="0">
                <a:solidFill>
                  <a:srgbClr val="000000"/>
                </a:solidFill>
                <a:latin typeface="Aptos" panose="020B0004020202020204" pitchFamily="34" charset="0"/>
              </a:rPr>
              <a:t>Time: 13:00 : 16:00</a:t>
            </a:r>
          </a:p>
          <a:p>
            <a:pPr marL="0" marR="0" lvl="0" indent="0" algn="l" defTabSz="457200" rtl="0" eaLnBrk="1" fontAlgn="auto" latinLnBrk="0" hangingPunct="1">
              <a:spcBef>
                <a:spcPts val="0"/>
              </a:spcBef>
              <a:spcAft>
                <a:spcPts val="0"/>
              </a:spcAft>
              <a:buClrTx/>
              <a:buSzTx/>
              <a:buFontTx/>
              <a:buNone/>
              <a:tabLst/>
              <a:defRPr/>
            </a:pPr>
            <a:endParaRPr kumimoji="0" lang="en-GB" sz="1200" i="0" u="none" strike="noStrike" kern="1200" cap="none" spc="0" normalizeH="0" baseline="0" noProof="0" dirty="0">
              <a:ln>
                <a:noFill/>
              </a:ln>
              <a:solidFill>
                <a:srgbClr val="000000"/>
              </a:solidFill>
              <a:effectLst/>
              <a:uLnTx/>
              <a:uFillTx/>
              <a:latin typeface="Aptos" panose="020B0004020202020204" pitchFamily="34" charset="0"/>
            </a:endParaRPr>
          </a:p>
          <a:p>
            <a:pPr lvl="0">
              <a:defRPr/>
            </a:pPr>
            <a:r>
              <a:rPr lang="en-GB" sz="1400" b="1" dirty="0">
                <a:solidFill>
                  <a:srgbClr val="000000"/>
                </a:solidFill>
                <a:latin typeface="Aptos" panose="020B0004020202020204" pitchFamily="34" charset="0"/>
              </a:rPr>
              <a:t>Urology Emergencies (03/02/2026)</a:t>
            </a:r>
            <a:endParaRPr lang="en-GB" sz="1400" dirty="0">
              <a:solidFill>
                <a:srgbClr val="000000"/>
              </a:solidFill>
              <a:latin typeface="Aptos" panose="020B0004020202020204" pitchFamily="34" charset="0"/>
            </a:endParaRPr>
          </a:p>
          <a:p>
            <a:pPr lvl="0">
              <a:defRPr/>
            </a:pPr>
            <a:r>
              <a:rPr lang="en-GB" sz="1200" dirty="0">
                <a:solidFill>
                  <a:srgbClr val="000000"/>
                </a:solidFill>
                <a:latin typeface="Aptos" panose="020B0004020202020204" pitchFamily="34" charset="0"/>
              </a:rPr>
              <a:t>Type of hub: Clinical</a:t>
            </a:r>
          </a:p>
          <a:p>
            <a:pPr lvl="0">
              <a:defRPr/>
            </a:pPr>
            <a:r>
              <a:rPr lang="en-GB" sz="1200" dirty="0">
                <a:solidFill>
                  <a:srgbClr val="000000"/>
                </a:solidFill>
                <a:latin typeface="Aptos" panose="020B0004020202020204" pitchFamily="34" charset="0"/>
              </a:rPr>
              <a:t>Face to face or virtual: Face to face</a:t>
            </a:r>
          </a:p>
          <a:p>
            <a:pPr marL="0" marR="0" lvl="0" indent="0" algn="l" defTabSz="457200" rtl="0" eaLnBrk="1" fontAlgn="auto" latinLnBrk="0" hangingPunct="1">
              <a:spcBef>
                <a:spcPts val="0"/>
              </a:spcBef>
              <a:spcAft>
                <a:spcPts val="0"/>
              </a:spcAft>
              <a:buClrTx/>
              <a:buSzTx/>
              <a:buFontTx/>
              <a:buNone/>
              <a:tabLst/>
              <a:defRPr/>
            </a:pPr>
            <a:r>
              <a:rPr kumimoji="0" lang="en-GB" sz="1200" i="0" u="none" strike="noStrike" kern="1200" cap="none" spc="0" normalizeH="0" baseline="0" noProof="0" dirty="0">
                <a:ln>
                  <a:noFill/>
                </a:ln>
                <a:solidFill>
                  <a:srgbClr val="000000"/>
                </a:solidFill>
                <a:effectLst/>
                <a:uLnTx/>
                <a:uFillTx/>
                <a:latin typeface="Aptos" panose="020B0004020202020204" pitchFamily="34" charset="0"/>
              </a:rPr>
              <a:t>Time : 09:00 – 12:00</a:t>
            </a:r>
          </a:p>
          <a:p>
            <a:pPr marL="0" marR="0" lvl="0" indent="0" algn="l" defTabSz="457200" rtl="0" eaLnBrk="1" fontAlgn="auto" latinLnBrk="0" hangingPunct="1">
              <a:spcBef>
                <a:spcPts val="0"/>
              </a:spcBef>
              <a:spcAft>
                <a:spcPts val="0"/>
              </a:spcAft>
              <a:buClrTx/>
              <a:buSzTx/>
              <a:buFontTx/>
              <a:buNone/>
              <a:tabLst/>
              <a:defRPr/>
            </a:pPr>
            <a:endParaRPr lang="en-GB" sz="1400" b="1" dirty="0">
              <a:solidFill>
                <a:srgbClr val="000000"/>
              </a:solidFill>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endParaRPr lang="en-GB" sz="1400" b="1" dirty="0">
              <a:solidFill>
                <a:srgbClr val="000000"/>
              </a:solidFill>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endParaRPr lang="en-GB" sz="1400" b="1" dirty="0">
              <a:solidFill>
                <a:srgbClr val="000000"/>
              </a:solidFill>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endParaRPr lang="en-GB" sz="1400" b="1" dirty="0">
              <a:solidFill>
                <a:srgbClr val="000000"/>
              </a:solidFill>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lang="en-GB" sz="1400" b="1" dirty="0">
                <a:solidFill>
                  <a:srgbClr val="000000"/>
                </a:solidFill>
                <a:latin typeface="Aptos" panose="020B0004020202020204" pitchFamily="34" charset="0"/>
              </a:rPr>
              <a:t>Clinical Coding (03/03/2026)</a:t>
            </a:r>
          </a:p>
          <a:p>
            <a:pPr lvl="0">
              <a:defRPr/>
            </a:pPr>
            <a:r>
              <a:rPr lang="en-GB" sz="1200" dirty="0">
                <a:solidFill>
                  <a:srgbClr val="000000"/>
                </a:solidFill>
                <a:latin typeface="Aptos" panose="020B0004020202020204" pitchFamily="34" charset="0"/>
              </a:rPr>
              <a:t>Type of hub: Non-Clinical</a:t>
            </a:r>
          </a:p>
          <a:p>
            <a:pPr lvl="0">
              <a:defRPr/>
            </a:pPr>
            <a:r>
              <a:rPr lang="en-GB" sz="1200" dirty="0">
                <a:solidFill>
                  <a:srgbClr val="000000"/>
                </a:solidFill>
                <a:latin typeface="Aptos" panose="020B0004020202020204" pitchFamily="34" charset="0"/>
              </a:rPr>
              <a:t>Face to face or virtual: Face to face</a:t>
            </a:r>
          </a:p>
          <a:p>
            <a:pPr lvl="0">
              <a:defRPr/>
            </a:pPr>
            <a:r>
              <a:rPr lang="en-GB" sz="1200" dirty="0">
                <a:solidFill>
                  <a:srgbClr val="000000"/>
                </a:solidFill>
                <a:latin typeface="Aptos" panose="020B0004020202020204" pitchFamily="34" charset="0"/>
              </a:rPr>
              <a:t>Time: 09:00 – 12:00</a:t>
            </a:r>
          </a:p>
          <a:p>
            <a:pPr marL="0" marR="0" lvl="0" indent="0" algn="l" defTabSz="457200" rtl="0" eaLnBrk="1" fontAlgn="auto" latinLnBrk="0" hangingPunct="1">
              <a:spcBef>
                <a:spcPts val="0"/>
              </a:spcBef>
              <a:spcAft>
                <a:spcPts val="0"/>
              </a:spcAft>
              <a:buClrTx/>
              <a:buSzTx/>
              <a:buFontTx/>
              <a:buNone/>
              <a:tabLst/>
              <a:defRPr/>
            </a:pPr>
            <a:endParaRPr lang="en-GB" sz="1200" dirty="0">
              <a:solidFill>
                <a:srgbClr val="000000"/>
              </a:solidFill>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General Surgery (TBC 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Type of hub: 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Face to face or virtual: Face to face</a:t>
            </a:r>
          </a:p>
          <a:p>
            <a:pPr lvl="0">
              <a:defRPr/>
            </a:pPr>
            <a:r>
              <a:rPr lang="en-GB" sz="1200" dirty="0">
                <a:solidFill>
                  <a:srgbClr val="000000"/>
                </a:solidFill>
                <a:latin typeface="Aptos" panose="020B0004020202020204" pitchFamily="34" charset="0"/>
              </a:rPr>
              <a:t>Time: TBC</a:t>
            </a:r>
            <a:endParaRPr kumimoji="0" lang="en-GB" sz="1200" b="0" i="0" u="none" strike="noStrike" kern="1200" cap="none" spc="0" normalizeH="0" baseline="0" noProof="0" dirty="0">
              <a:ln>
                <a:noFill/>
              </a:ln>
              <a:solidFill>
                <a:srgbClr val="000000"/>
              </a:solidFill>
              <a:effectLst/>
              <a:uLnTx/>
              <a:uFillTx/>
              <a:latin typeface="Aptos" panose="020B0004020202020204" pitchFamily="34" charset="0"/>
            </a:endParaRPr>
          </a:p>
          <a:p>
            <a:pPr lvl="0">
              <a:defRPr/>
            </a:pPr>
            <a:endParaRPr lang="en-GB" sz="1600" b="1" dirty="0">
              <a:solidFill>
                <a:srgbClr val="000000"/>
              </a:solidFill>
              <a:latin typeface="Aptos" panose="020B0004020202020204" pitchFamily="34" charset="0"/>
            </a:endParaRPr>
          </a:p>
          <a:p>
            <a:pPr lvl="0">
              <a:defRPr/>
            </a:pPr>
            <a:r>
              <a:rPr lang="en-GB" sz="1400" b="1" dirty="0">
                <a:solidFill>
                  <a:srgbClr val="000000"/>
                </a:solidFill>
                <a:latin typeface="Aptos" panose="020B0004020202020204" pitchFamily="34" charset="0"/>
              </a:rPr>
              <a:t>Good Medical Practice (03/03/2026)</a:t>
            </a:r>
            <a:endParaRPr lang="en-GB" sz="1400" dirty="0">
              <a:solidFill>
                <a:srgbClr val="000000"/>
              </a:solidFill>
              <a:latin typeface="Aptos" panose="020B0004020202020204" pitchFamily="34" charset="0"/>
            </a:endParaRPr>
          </a:p>
          <a:p>
            <a:pPr lvl="0">
              <a:defRPr/>
            </a:pPr>
            <a:r>
              <a:rPr lang="en-GB" sz="1200" dirty="0">
                <a:solidFill>
                  <a:srgbClr val="000000"/>
                </a:solidFill>
                <a:latin typeface="Aptos" panose="020B0004020202020204" pitchFamily="34" charset="0"/>
              </a:rPr>
              <a:t>Type of hub: Non-Clinical</a:t>
            </a:r>
          </a:p>
          <a:p>
            <a:pPr lvl="0">
              <a:defRPr/>
            </a:pPr>
            <a:r>
              <a:rPr lang="en-GB" sz="1200" dirty="0">
                <a:solidFill>
                  <a:srgbClr val="000000"/>
                </a:solidFill>
                <a:latin typeface="Aptos" panose="020B0004020202020204" pitchFamily="34" charset="0"/>
              </a:rPr>
              <a:t>Face to face or virtual: Face to face</a:t>
            </a:r>
          </a:p>
          <a:p>
            <a:pPr lvl="0">
              <a:defRPr/>
            </a:pPr>
            <a:r>
              <a:rPr lang="en-GB" sz="1200" dirty="0">
                <a:solidFill>
                  <a:srgbClr val="000000"/>
                </a:solidFill>
                <a:latin typeface="Aptos" panose="020B0004020202020204" pitchFamily="34" charset="0"/>
              </a:rPr>
              <a:t>Time: 13:00 – 16:00</a:t>
            </a:r>
          </a:p>
          <a:p>
            <a:pPr lvl="0">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Palliative Care Communications (19/03/2026)</a:t>
            </a:r>
          </a:p>
          <a:p>
            <a:pPr lvl="0">
              <a:defRPr/>
            </a:pPr>
            <a:r>
              <a:rPr lang="en-GB" sz="1200" dirty="0">
                <a:solidFill>
                  <a:srgbClr val="000000"/>
                </a:solidFill>
                <a:latin typeface="Aptos" panose="020B0004020202020204" pitchFamily="34" charset="0"/>
              </a:rPr>
              <a:t>Type of hub: Non-Clinical</a:t>
            </a:r>
          </a:p>
          <a:p>
            <a:pPr lvl="0">
              <a:defRPr/>
            </a:pPr>
            <a:r>
              <a:rPr lang="en-GB" sz="1200" dirty="0">
                <a:solidFill>
                  <a:srgbClr val="000000"/>
                </a:solidFill>
                <a:latin typeface="Aptos" panose="020B0004020202020204" pitchFamily="34" charset="0"/>
              </a:rPr>
              <a:t>Face to face or virtual: Face to face</a:t>
            </a:r>
          </a:p>
          <a:p>
            <a:pPr lvl="0">
              <a:defRPr/>
            </a:pPr>
            <a:r>
              <a:rPr lang="en-GB" sz="1200" dirty="0">
                <a:solidFill>
                  <a:srgbClr val="000000"/>
                </a:solidFill>
                <a:latin typeface="Aptos" panose="020B0004020202020204" pitchFamily="34" charset="0"/>
              </a:rPr>
              <a:t>Time: 09:00 – 12:00</a:t>
            </a:r>
          </a:p>
          <a:p>
            <a:pPr marL="0" marR="0" lvl="0" indent="0" algn="l" defTabSz="457200" rtl="0" eaLnBrk="1" fontAlgn="auto" latinLnBrk="0" hangingPunct="1">
              <a:spcBef>
                <a:spcPts val="0"/>
              </a:spcBef>
              <a:spcAft>
                <a:spcPts val="0"/>
              </a:spcAft>
              <a:buClrTx/>
              <a:buSzTx/>
              <a:buFontTx/>
              <a:buNone/>
              <a:tabLst/>
              <a:defRPr/>
            </a:pPr>
            <a:endParaRPr lang="en-GB" sz="1200" dirty="0">
              <a:solidFill>
                <a:srgbClr val="000000"/>
              </a:solidFill>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Genomics (19/03</a:t>
            </a:r>
            <a:r>
              <a:rPr lang="en-GB" sz="1400" b="1" dirty="0">
                <a:solidFill>
                  <a:srgbClr val="000000"/>
                </a:solidFill>
                <a:latin typeface="Aptos" panose="020B0004020202020204" pitchFamily="34" charset="0"/>
              </a:rPr>
              <a:t>/</a:t>
            </a: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Type of hub: Non-Clinical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Face to face or virtual: Face to face</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Time: 09:00 – 12:00</a:t>
            </a:r>
          </a:p>
          <a:p>
            <a:pPr marL="0" marR="0" lvl="0" indent="0" algn="l" defTabSz="457200" rtl="0" eaLnBrk="1" fontAlgn="auto" latinLnBrk="0" hangingPunct="1">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Medicine Career Talk (14/04/2026)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Type of hub: Clinical / Non-Clinical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Face to face or virtual: Face to face</a:t>
            </a:r>
          </a:p>
          <a:p>
            <a:pPr marL="0" marR="0" lvl="0" indent="0" algn="l" defTabSz="457200" rtl="0" eaLnBrk="1" fontAlgn="auto" latinLnBrk="0" hangingPunct="1">
              <a:spcBef>
                <a:spcPts val="0"/>
              </a:spcBef>
              <a:spcAft>
                <a:spcPts val="0"/>
              </a:spcAft>
              <a:buClrTx/>
              <a:buSzTx/>
              <a:buFontTx/>
              <a:buNone/>
              <a:tabLst/>
              <a:defRPr/>
            </a:pPr>
            <a:r>
              <a:rPr lang="en-GB" sz="1200" dirty="0">
                <a:solidFill>
                  <a:srgbClr val="000000"/>
                </a:solidFill>
                <a:latin typeface="Aptos" panose="020B0004020202020204" pitchFamily="34" charset="0"/>
              </a:rPr>
              <a:t>Time: 13:00 - 16:00</a:t>
            </a:r>
            <a:endParaRPr kumimoji="0" lang="en-GB" sz="12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endParaRPr lang="en-GB" sz="1200" dirty="0">
              <a:solidFill>
                <a:srgbClr val="000000"/>
              </a:solidFill>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rPr>
              <a:t>Surgical Career Talk (14/04/2026)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Type of hub: Clinical / Non-Clinical</a:t>
            </a:r>
          </a:p>
          <a:p>
            <a:pPr marL="0" marR="0" lvl="0" indent="0" algn="l" defTabSz="457200" rtl="0" eaLnBrk="1" fontAlgn="auto" latinLnBrk="0" hangingPunct="1">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rPr>
              <a:t>Face to face or virtual: Face to face</a:t>
            </a:r>
            <a:endParaRPr kumimoji="0" lang="en-GB" sz="1200" i="0" u="none" strike="noStrike" kern="1200" cap="none" spc="0" normalizeH="0" baseline="0" noProof="0" dirty="0">
              <a:ln>
                <a:noFill/>
              </a:ln>
              <a:solidFill>
                <a:srgbClr val="000000"/>
              </a:solidFill>
              <a:effectLst/>
              <a:uLnTx/>
              <a:uFillTx/>
              <a:latin typeface="Aptos" panose="020B0004020202020204" pitchFamily="34" charset="0"/>
            </a:endParaRPr>
          </a:p>
          <a:p>
            <a:pPr marL="0" marR="0" lvl="0" indent="0" algn="l" defTabSz="457200" rtl="0" eaLnBrk="1" fontAlgn="auto" latinLnBrk="0" hangingPunct="1">
              <a:spcBef>
                <a:spcPts val="0"/>
              </a:spcBef>
              <a:spcAft>
                <a:spcPts val="0"/>
              </a:spcAft>
              <a:buClrTx/>
              <a:buSzTx/>
              <a:buFontTx/>
              <a:buNone/>
              <a:tabLst/>
              <a:defRPr/>
            </a:pPr>
            <a:r>
              <a:rPr lang="en-GB" sz="1200" dirty="0">
                <a:solidFill>
                  <a:srgbClr val="000000"/>
                </a:solidFill>
                <a:latin typeface="Aptos" panose="020B0004020202020204" pitchFamily="34" charset="0"/>
              </a:rPr>
              <a:t>Time: 09:00 – 12:00</a:t>
            </a:r>
          </a:p>
          <a:p>
            <a:pPr marL="0" marR="0" lvl="0" indent="0" algn="l" defTabSz="457200" rtl="0" eaLnBrk="1" fontAlgn="auto" latinLnBrk="0" hangingPunct="1">
              <a:spcBef>
                <a:spcPts val="0"/>
              </a:spcBef>
              <a:spcAft>
                <a:spcPts val="0"/>
              </a:spcAft>
              <a:buClrTx/>
              <a:buSzTx/>
              <a:buFontTx/>
              <a:buNone/>
              <a:tabLst/>
              <a:defRPr/>
            </a:pPr>
            <a:endParaRPr lang="en-GB" sz="1400" dirty="0">
              <a:solidFill>
                <a:srgbClr val="000000"/>
              </a:solidFill>
              <a:latin typeface="Aptos" panose="020B0004020202020204" pitchFamily="34" charset="0"/>
            </a:endParaRPr>
          </a:p>
          <a:p>
            <a:pPr lvl="0">
              <a:defRPr/>
            </a:pPr>
            <a:r>
              <a:rPr lang="en-GB" sz="1400" b="1" dirty="0">
                <a:solidFill>
                  <a:srgbClr val="000000"/>
                </a:solidFill>
                <a:latin typeface="Aptos" panose="020B0004020202020204" pitchFamily="34" charset="0"/>
              </a:rPr>
              <a:t>Trauma and Orthopaedics (TBC 2025)</a:t>
            </a:r>
            <a:endParaRPr lang="en-GB" sz="1400" dirty="0">
              <a:solidFill>
                <a:srgbClr val="000000"/>
              </a:solidFill>
              <a:latin typeface="Aptos" panose="020B0004020202020204" pitchFamily="34" charset="0"/>
            </a:endParaRPr>
          </a:p>
          <a:p>
            <a:pPr lvl="0">
              <a:defRPr/>
            </a:pPr>
            <a:r>
              <a:rPr lang="en-GB" sz="1200" dirty="0">
                <a:solidFill>
                  <a:srgbClr val="000000"/>
                </a:solidFill>
                <a:latin typeface="Aptos" panose="020B0004020202020204" pitchFamily="34" charset="0"/>
              </a:rPr>
              <a:t>Type of hub: Clinical</a:t>
            </a:r>
          </a:p>
          <a:p>
            <a:pPr lvl="0">
              <a:defRPr/>
            </a:pPr>
            <a:r>
              <a:rPr lang="en-GB" sz="1200" dirty="0">
                <a:solidFill>
                  <a:srgbClr val="000000"/>
                </a:solidFill>
                <a:latin typeface="Aptos" panose="020B0004020202020204" pitchFamily="34" charset="0"/>
              </a:rPr>
              <a:t>Face to face or virtual: Face to face</a:t>
            </a:r>
          </a:p>
          <a:p>
            <a:pPr lvl="0">
              <a:defRPr/>
            </a:pPr>
            <a:r>
              <a:rPr lang="en-GB" sz="1200" dirty="0">
                <a:solidFill>
                  <a:srgbClr val="000000"/>
                </a:solidFill>
                <a:latin typeface="Aptos" panose="020B0004020202020204" pitchFamily="34" charset="0"/>
              </a:rPr>
              <a:t>Time: TBC</a:t>
            </a:r>
          </a:p>
          <a:p>
            <a:pPr marL="0" marR="0" lvl="0" indent="0" algn="l" defTabSz="457200" rtl="0" eaLnBrk="1" fontAlgn="auto" latinLnBrk="0" hangingPunct="1">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Aptos" panose="020B0004020202020204" pitchFamily="34" charset="0"/>
            </a:endParaRPr>
          </a:p>
        </p:txBody>
      </p:sp>
      <p:pic>
        <p:nvPicPr>
          <p:cNvPr id="8" name="Picture 7">
            <a:extLst>
              <a:ext uri="{FF2B5EF4-FFF2-40B4-BE49-F238E27FC236}">
                <a16:creationId xmlns:a16="http://schemas.microsoft.com/office/drawing/2014/main" id="{33B98F27-2604-4060-C031-632EAD8FB9F4}"/>
              </a:ext>
            </a:extLst>
          </p:cNvPr>
          <p:cNvPicPr>
            <a:picLocks noChangeAspect="1"/>
          </p:cNvPicPr>
          <p:nvPr/>
        </p:nvPicPr>
        <p:blipFill>
          <a:blip r:embed="rId2"/>
          <a:stretch>
            <a:fillRect/>
          </a:stretch>
        </p:blipFill>
        <p:spPr>
          <a:xfrm>
            <a:off x="4838700" y="0"/>
            <a:ext cx="2019300" cy="1371600"/>
          </a:xfrm>
          <a:prstGeom prst="rect">
            <a:avLst/>
          </a:prstGeom>
        </p:spPr>
      </p:pic>
      <p:sp>
        <p:nvSpPr>
          <p:cNvPr id="3" name="TextBox 2">
            <a:extLst>
              <a:ext uri="{FF2B5EF4-FFF2-40B4-BE49-F238E27FC236}">
                <a16:creationId xmlns:a16="http://schemas.microsoft.com/office/drawing/2014/main" id="{0D155B79-C99B-E0B3-B0DE-3EED675D772B}"/>
              </a:ext>
            </a:extLst>
          </p:cNvPr>
          <p:cNvSpPr txBox="1"/>
          <p:nvPr/>
        </p:nvSpPr>
        <p:spPr>
          <a:xfrm>
            <a:off x="532353" y="1783389"/>
            <a:ext cx="479362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Aptos" panose="02110004020202020204"/>
                <a:ea typeface="+mn-ea"/>
                <a:cs typeface="+mn-cs"/>
              </a:rPr>
              <a:t>List of Hubs (2025-2026)</a:t>
            </a:r>
            <a:endPar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Slide Number Placeholder 1">
            <a:extLst>
              <a:ext uri="{FF2B5EF4-FFF2-40B4-BE49-F238E27FC236}">
                <a16:creationId xmlns:a16="http://schemas.microsoft.com/office/drawing/2014/main" id="{A4F30B4B-23C1-B06B-5AD8-E3223DE6AAD0}"/>
              </a:ext>
            </a:extLst>
          </p:cNvPr>
          <p:cNvSpPr>
            <a:spLocks noGrp="1"/>
          </p:cNvSpPr>
          <p:nvPr>
            <p:ph type="sldNum" sz="quarter" idx="12"/>
          </p:nvPr>
        </p:nvSpPr>
        <p:spPr/>
        <p:txBody>
          <a:bodyPr/>
          <a:lstStyle/>
          <a:p>
            <a:fld id="{85A9C8D2-6658-6B49-A8D4-DF6790DD35AE}" type="slidenum">
              <a:rPr lang="en-US" smtClean="0"/>
              <a:t>6</a:t>
            </a:fld>
            <a:endParaRPr lang="en-US"/>
          </a:p>
        </p:txBody>
      </p:sp>
    </p:spTree>
    <p:extLst>
      <p:ext uri="{BB962C8B-B14F-4D97-AF65-F5344CB8AC3E}">
        <p14:creationId xmlns:p14="http://schemas.microsoft.com/office/powerpoint/2010/main" val="4186185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040DFC70-2B04-DCA0-99BF-D8413CF98D6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33F85706-266B-09AD-768C-94B6B4744E0A}"/>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DD746390-C6FC-C2D2-7981-D845729C632C}"/>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200" b="1" dirty="0">
                <a:solidFill>
                  <a:srgbClr val="000000"/>
                </a:solidFill>
                <a:latin typeface="Aptos" panose="02110004020202020204"/>
              </a:rPr>
              <a:t>2</a:t>
            </a: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 Broomfield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F1540A72-49BB-1320-2709-71E5F5C52544}"/>
              </a:ext>
            </a:extLst>
          </p:cNvPr>
          <p:cNvPicPr>
            <a:picLocks noChangeAspect="1"/>
          </p:cNvPicPr>
          <p:nvPr/>
        </p:nvPicPr>
        <p:blipFill>
          <a:blip r:embed="rId2"/>
          <a:stretch>
            <a:fillRect/>
          </a:stretch>
        </p:blipFill>
        <p:spPr>
          <a:xfrm>
            <a:off x="4838700" y="0"/>
            <a:ext cx="2019300" cy="1371600"/>
          </a:xfrm>
          <a:prstGeom prst="rect">
            <a:avLst/>
          </a:prstGeom>
        </p:spPr>
      </p:pic>
      <p:sp>
        <p:nvSpPr>
          <p:cNvPr id="3" name="TextBox 2">
            <a:extLst>
              <a:ext uri="{FF2B5EF4-FFF2-40B4-BE49-F238E27FC236}">
                <a16:creationId xmlns:a16="http://schemas.microsoft.com/office/drawing/2014/main" id="{B5B98390-4606-385E-CBE5-FD17AE39E0CC}"/>
              </a:ext>
            </a:extLst>
          </p:cNvPr>
          <p:cNvSpPr txBox="1"/>
          <p:nvPr/>
        </p:nvSpPr>
        <p:spPr>
          <a:xfrm>
            <a:off x="532353" y="1783389"/>
            <a:ext cx="5854160" cy="523220"/>
          </a:xfrm>
          <a:prstGeom prst="rect">
            <a:avLst/>
          </a:prstGeom>
          <a:noFill/>
        </p:spPr>
        <p:txBody>
          <a:bodyPr wrap="square">
            <a:spAutoFit/>
          </a:bodyPr>
          <a:lstStyle/>
          <a:p>
            <a:pPr rtl="0"/>
            <a:r>
              <a:rPr lang="en-GB" sz="2800" b="1" i="0" dirty="0">
                <a:solidFill>
                  <a:srgbClr val="000000"/>
                </a:solidFill>
                <a:effectLst/>
              </a:rPr>
              <a:t>Descriptions of Hubs (2025-2026)</a:t>
            </a:r>
            <a:endParaRPr lang="en-GB" sz="2800" dirty="0">
              <a:effectLst/>
            </a:endParaRPr>
          </a:p>
        </p:txBody>
      </p:sp>
      <p:sp>
        <p:nvSpPr>
          <p:cNvPr id="2" name="Slide Number Placeholder 1">
            <a:extLst>
              <a:ext uri="{FF2B5EF4-FFF2-40B4-BE49-F238E27FC236}">
                <a16:creationId xmlns:a16="http://schemas.microsoft.com/office/drawing/2014/main" id="{81F6852F-ABF4-D242-1856-53AAF9E084E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pic>
        <p:nvPicPr>
          <p:cNvPr id="11" name="Picture 10">
            <a:extLst>
              <a:ext uri="{FF2B5EF4-FFF2-40B4-BE49-F238E27FC236}">
                <a16:creationId xmlns:a16="http://schemas.microsoft.com/office/drawing/2014/main" id="{64EF9F23-E1C2-F3DB-120C-E86BDE561F90}"/>
              </a:ext>
            </a:extLst>
          </p:cNvPr>
          <p:cNvPicPr>
            <a:picLocks noChangeAspect="1"/>
          </p:cNvPicPr>
          <p:nvPr/>
        </p:nvPicPr>
        <p:blipFill>
          <a:blip r:embed="rId3"/>
          <a:srcRect b="11141"/>
          <a:stretch/>
        </p:blipFill>
        <p:spPr>
          <a:xfrm>
            <a:off x="2220868" y="2418999"/>
            <a:ext cx="2420313" cy="220960"/>
          </a:xfrm>
          <a:prstGeom prst="rect">
            <a:avLst/>
          </a:prstGeom>
        </p:spPr>
      </p:pic>
      <p:grpSp>
        <p:nvGrpSpPr>
          <p:cNvPr id="21" name="Group 20">
            <a:extLst>
              <a:ext uri="{FF2B5EF4-FFF2-40B4-BE49-F238E27FC236}">
                <a16:creationId xmlns:a16="http://schemas.microsoft.com/office/drawing/2014/main" id="{9FB54EAD-5337-5F3A-4842-0CC56161D33B}"/>
              </a:ext>
            </a:extLst>
          </p:cNvPr>
          <p:cNvGrpSpPr/>
          <p:nvPr/>
        </p:nvGrpSpPr>
        <p:grpSpPr>
          <a:xfrm>
            <a:off x="584828" y="2714352"/>
            <a:ext cx="5623176" cy="1830718"/>
            <a:chOff x="532353" y="2851491"/>
            <a:chExt cx="5623176" cy="1830718"/>
          </a:xfrm>
        </p:grpSpPr>
        <p:sp>
          <p:nvSpPr>
            <p:cNvPr id="6" name="TextBox 5">
              <a:extLst>
                <a:ext uri="{FF2B5EF4-FFF2-40B4-BE49-F238E27FC236}">
                  <a16:creationId xmlns:a16="http://schemas.microsoft.com/office/drawing/2014/main" id="{B4706980-D338-A776-54ED-B40029002D77}"/>
                </a:ext>
              </a:extLst>
            </p:cNvPr>
            <p:cNvSpPr txBox="1"/>
            <p:nvPr/>
          </p:nvSpPr>
          <p:spPr>
            <a:xfrm>
              <a:off x="532353" y="2851491"/>
              <a:ext cx="4670008" cy="338554"/>
            </a:xfrm>
            <a:prstGeom prst="rect">
              <a:avLst/>
            </a:prstGeom>
            <a:noFill/>
          </p:spPr>
          <p:txBody>
            <a:bodyPr wrap="square">
              <a:spAutoFit/>
            </a:bodyPr>
            <a:lstStyle/>
            <a:p>
              <a:pPr algn="l" rtl="0"/>
              <a:r>
                <a:rPr lang="en-GB" sz="1600" b="0" i="0" dirty="0">
                  <a:solidFill>
                    <a:srgbClr val="000000"/>
                  </a:solidFill>
                  <a:effectLst/>
                </a:rPr>
                <a:t>Name (date)</a:t>
              </a:r>
              <a:endParaRPr lang="en-GB" sz="1600" dirty="0">
                <a:effectLst/>
              </a:endParaRPr>
            </a:p>
          </p:txBody>
        </p:sp>
        <p:sp>
          <p:nvSpPr>
            <p:cNvPr id="13" name="TextBox 12">
              <a:extLst>
                <a:ext uri="{FF2B5EF4-FFF2-40B4-BE49-F238E27FC236}">
                  <a16:creationId xmlns:a16="http://schemas.microsoft.com/office/drawing/2014/main" id="{E42EA817-D6AA-3EE9-9E1F-BD436ECB8F4E}"/>
                </a:ext>
              </a:extLst>
            </p:cNvPr>
            <p:cNvSpPr txBox="1"/>
            <p:nvPr/>
          </p:nvSpPr>
          <p:spPr>
            <a:xfrm>
              <a:off x="540792" y="3285499"/>
              <a:ext cx="5614737" cy="276999"/>
            </a:xfrm>
            <a:prstGeom prst="rect">
              <a:avLst/>
            </a:prstGeom>
            <a:noFill/>
          </p:spPr>
          <p:txBody>
            <a:bodyPr wrap="square">
              <a:spAutoFit/>
            </a:bodyPr>
            <a:lstStyle/>
            <a:p>
              <a:pPr algn="l" rtl="0"/>
              <a:r>
                <a:rPr lang="en-GB" sz="1200" dirty="0">
                  <a:solidFill>
                    <a:srgbClr val="000000"/>
                  </a:solidFill>
                  <a:effectLst/>
                  <a:latin typeface="Aptos Light" panose="020B0004020202020204" pitchFamily="34" charset="0"/>
                </a:rPr>
                <a:t>Description</a:t>
              </a:r>
              <a:endParaRPr lang="en-GB" sz="1200" dirty="0">
                <a:effectLst/>
                <a:latin typeface="Aptos Light" panose="020B0004020202020204" pitchFamily="34" charset="0"/>
              </a:endParaRPr>
            </a:p>
          </p:txBody>
        </p:sp>
        <p:sp>
          <p:nvSpPr>
            <p:cNvPr id="15" name="TextBox 14">
              <a:extLst>
                <a:ext uri="{FF2B5EF4-FFF2-40B4-BE49-F238E27FC236}">
                  <a16:creationId xmlns:a16="http://schemas.microsoft.com/office/drawing/2014/main" id="{D11D7304-296D-03D0-1C88-649634B8DC74}"/>
                </a:ext>
              </a:extLst>
            </p:cNvPr>
            <p:cNvSpPr txBox="1"/>
            <p:nvPr/>
          </p:nvSpPr>
          <p:spPr>
            <a:xfrm>
              <a:off x="540792" y="4420599"/>
              <a:ext cx="5575447" cy="261610"/>
            </a:xfrm>
            <a:prstGeom prst="rect">
              <a:avLst/>
            </a:prstGeom>
            <a:noFill/>
          </p:spPr>
          <p:txBody>
            <a:bodyPr wrap="square">
              <a:spAutoFit/>
            </a:bodyPr>
            <a:lstStyle/>
            <a:p>
              <a:pPr algn="l" rtl="0"/>
              <a:endParaRPr lang="en-GB" sz="1100" i="1" dirty="0">
                <a:effectLst/>
                <a:latin typeface="Aptos Light" panose="020B0004020202020204" pitchFamily="34" charset="0"/>
              </a:endParaRPr>
            </a:p>
          </p:txBody>
        </p:sp>
      </p:grpSp>
      <p:pic>
        <p:nvPicPr>
          <p:cNvPr id="20" name="Picture 19">
            <a:extLst>
              <a:ext uri="{FF2B5EF4-FFF2-40B4-BE49-F238E27FC236}">
                <a16:creationId xmlns:a16="http://schemas.microsoft.com/office/drawing/2014/main" id="{4AAF546B-CE14-62A9-3C97-95369F240D6E}"/>
              </a:ext>
            </a:extLst>
          </p:cNvPr>
          <p:cNvPicPr>
            <a:picLocks noChangeAspect="1"/>
          </p:cNvPicPr>
          <p:nvPr/>
        </p:nvPicPr>
        <p:blipFill>
          <a:blip r:embed="rId3"/>
          <a:srcRect b="11141"/>
          <a:stretch/>
        </p:blipFill>
        <p:spPr>
          <a:xfrm>
            <a:off x="2218843" y="4983858"/>
            <a:ext cx="2420313" cy="220960"/>
          </a:xfrm>
          <a:prstGeom prst="rect">
            <a:avLst/>
          </a:prstGeom>
        </p:spPr>
      </p:pic>
      <p:grpSp>
        <p:nvGrpSpPr>
          <p:cNvPr id="22" name="Group 21">
            <a:extLst>
              <a:ext uri="{FF2B5EF4-FFF2-40B4-BE49-F238E27FC236}">
                <a16:creationId xmlns:a16="http://schemas.microsoft.com/office/drawing/2014/main" id="{AD51B13C-0D0B-AFAD-C205-49C3100F6DE9}"/>
              </a:ext>
            </a:extLst>
          </p:cNvPr>
          <p:cNvGrpSpPr/>
          <p:nvPr/>
        </p:nvGrpSpPr>
        <p:grpSpPr>
          <a:xfrm>
            <a:off x="724693" y="5304984"/>
            <a:ext cx="5623177" cy="711008"/>
            <a:chOff x="532352" y="2851490"/>
            <a:chExt cx="5623177" cy="711008"/>
          </a:xfrm>
        </p:grpSpPr>
        <p:sp>
          <p:nvSpPr>
            <p:cNvPr id="23" name="TextBox 22">
              <a:extLst>
                <a:ext uri="{FF2B5EF4-FFF2-40B4-BE49-F238E27FC236}">
                  <a16:creationId xmlns:a16="http://schemas.microsoft.com/office/drawing/2014/main" id="{8B90FCCE-9D5F-78FF-CB41-1CB4B2F14E61}"/>
                </a:ext>
              </a:extLst>
            </p:cNvPr>
            <p:cNvSpPr txBox="1"/>
            <p:nvPr/>
          </p:nvSpPr>
          <p:spPr>
            <a:xfrm>
              <a:off x="532352" y="2851490"/>
              <a:ext cx="5575447" cy="338554"/>
            </a:xfrm>
            <a:prstGeom prst="rect">
              <a:avLst/>
            </a:prstGeom>
            <a:noFill/>
          </p:spPr>
          <p:txBody>
            <a:bodyPr wrap="square">
              <a:spAutoFit/>
            </a:bodyPr>
            <a:lstStyle/>
            <a:p>
              <a:pPr algn="r" rtl="0"/>
              <a:r>
                <a:rPr lang="en-GB" sz="1600" dirty="0">
                  <a:effectLst/>
                </a:rPr>
                <a:t>Name (date)</a:t>
              </a:r>
            </a:p>
          </p:txBody>
        </p:sp>
        <p:sp>
          <p:nvSpPr>
            <p:cNvPr id="24" name="TextBox 23">
              <a:extLst>
                <a:ext uri="{FF2B5EF4-FFF2-40B4-BE49-F238E27FC236}">
                  <a16:creationId xmlns:a16="http://schemas.microsoft.com/office/drawing/2014/main" id="{6798395B-09B3-0E3C-D3B5-851F166DE599}"/>
                </a:ext>
              </a:extLst>
            </p:cNvPr>
            <p:cNvSpPr txBox="1"/>
            <p:nvPr/>
          </p:nvSpPr>
          <p:spPr>
            <a:xfrm>
              <a:off x="540792" y="3285499"/>
              <a:ext cx="5614737" cy="276999"/>
            </a:xfrm>
            <a:prstGeom prst="rect">
              <a:avLst/>
            </a:prstGeom>
            <a:noFill/>
          </p:spPr>
          <p:txBody>
            <a:bodyPr wrap="square">
              <a:spAutoFit/>
            </a:bodyPr>
            <a:lstStyle/>
            <a:p>
              <a:pPr algn="r" rtl="0"/>
              <a:r>
                <a:rPr lang="en-GB" sz="1200" dirty="0">
                  <a:solidFill>
                    <a:srgbClr val="000000"/>
                  </a:solidFill>
                  <a:effectLst/>
                  <a:latin typeface="Aptos Light" panose="020B0004020202020204" pitchFamily="34" charset="0"/>
                </a:rPr>
                <a:t>Description</a:t>
              </a:r>
            </a:p>
          </p:txBody>
        </p:sp>
      </p:grpSp>
      <p:pic>
        <p:nvPicPr>
          <p:cNvPr id="29" name="Picture 28">
            <a:extLst>
              <a:ext uri="{FF2B5EF4-FFF2-40B4-BE49-F238E27FC236}">
                <a16:creationId xmlns:a16="http://schemas.microsoft.com/office/drawing/2014/main" id="{6DCAD44E-8372-33AB-B2F5-220F0949F69D}"/>
              </a:ext>
            </a:extLst>
          </p:cNvPr>
          <p:cNvPicPr>
            <a:picLocks noChangeAspect="1"/>
          </p:cNvPicPr>
          <p:nvPr/>
        </p:nvPicPr>
        <p:blipFill>
          <a:blip r:embed="rId3"/>
          <a:srcRect b="11141"/>
          <a:stretch/>
        </p:blipFill>
        <p:spPr>
          <a:xfrm>
            <a:off x="2220867" y="7315031"/>
            <a:ext cx="2420313" cy="220960"/>
          </a:xfrm>
          <a:prstGeom prst="rect">
            <a:avLst/>
          </a:prstGeom>
        </p:spPr>
      </p:pic>
      <p:grpSp>
        <p:nvGrpSpPr>
          <p:cNvPr id="30" name="Group 29">
            <a:extLst>
              <a:ext uri="{FF2B5EF4-FFF2-40B4-BE49-F238E27FC236}">
                <a16:creationId xmlns:a16="http://schemas.microsoft.com/office/drawing/2014/main" id="{760F343D-8B70-73C7-3683-E9199D156CE6}"/>
              </a:ext>
            </a:extLst>
          </p:cNvPr>
          <p:cNvGrpSpPr/>
          <p:nvPr/>
        </p:nvGrpSpPr>
        <p:grpSpPr>
          <a:xfrm>
            <a:off x="439763" y="7534371"/>
            <a:ext cx="5994479" cy="1753251"/>
            <a:chOff x="532353" y="2851491"/>
            <a:chExt cx="5623176" cy="1753251"/>
          </a:xfrm>
        </p:grpSpPr>
        <p:sp>
          <p:nvSpPr>
            <p:cNvPr id="31" name="TextBox 30">
              <a:extLst>
                <a:ext uri="{FF2B5EF4-FFF2-40B4-BE49-F238E27FC236}">
                  <a16:creationId xmlns:a16="http://schemas.microsoft.com/office/drawing/2014/main" id="{F8348386-CBFE-1098-723F-0484B22938A1}"/>
                </a:ext>
              </a:extLst>
            </p:cNvPr>
            <p:cNvSpPr txBox="1"/>
            <p:nvPr/>
          </p:nvSpPr>
          <p:spPr>
            <a:xfrm>
              <a:off x="532353" y="2851491"/>
              <a:ext cx="4670008" cy="338554"/>
            </a:xfrm>
            <a:prstGeom prst="rect">
              <a:avLst/>
            </a:prstGeom>
            <a:noFill/>
          </p:spPr>
          <p:txBody>
            <a:bodyPr wrap="square">
              <a:spAutoFit/>
            </a:bodyPr>
            <a:lstStyle/>
            <a:p>
              <a:pPr algn="l" rtl="0"/>
              <a:r>
                <a:rPr lang="en-GB" sz="1600" dirty="0">
                  <a:solidFill>
                    <a:srgbClr val="000000"/>
                  </a:solidFill>
                </a:rPr>
                <a:t>Name </a:t>
              </a:r>
              <a:r>
                <a:rPr lang="en-GB" sz="1600" b="0" i="0" dirty="0">
                  <a:solidFill>
                    <a:srgbClr val="000000"/>
                  </a:solidFill>
                  <a:effectLst/>
                </a:rPr>
                <a:t>(date)</a:t>
              </a:r>
              <a:endParaRPr lang="en-GB" sz="1600" dirty="0">
                <a:effectLst/>
              </a:endParaRPr>
            </a:p>
          </p:txBody>
        </p:sp>
        <p:sp>
          <p:nvSpPr>
            <p:cNvPr id="32" name="TextBox 31">
              <a:extLst>
                <a:ext uri="{FF2B5EF4-FFF2-40B4-BE49-F238E27FC236}">
                  <a16:creationId xmlns:a16="http://schemas.microsoft.com/office/drawing/2014/main" id="{2350A4BC-1986-EC5E-3134-4AD6B78C9196}"/>
                </a:ext>
              </a:extLst>
            </p:cNvPr>
            <p:cNvSpPr txBox="1"/>
            <p:nvPr/>
          </p:nvSpPr>
          <p:spPr>
            <a:xfrm>
              <a:off x="540792" y="3285499"/>
              <a:ext cx="5614737" cy="276999"/>
            </a:xfrm>
            <a:prstGeom prst="rect">
              <a:avLst/>
            </a:prstGeom>
            <a:noFill/>
          </p:spPr>
          <p:txBody>
            <a:bodyPr wrap="square">
              <a:spAutoFit/>
            </a:bodyPr>
            <a:lstStyle/>
            <a:p>
              <a:pPr algn="l" rtl="0"/>
              <a:r>
                <a:rPr lang="en-GB" sz="1200" dirty="0">
                  <a:solidFill>
                    <a:srgbClr val="000000"/>
                  </a:solidFill>
                  <a:effectLst/>
                  <a:latin typeface="Aptos Light" panose="020B0004020202020204" pitchFamily="34" charset="0"/>
                </a:rPr>
                <a:t>Description</a:t>
              </a:r>
              <a:endParaRPr lang="en-GB" sz="1200" dirty="0">
                <a:effectLst/>
                <a:latin typeface="Aptos Light" panose="020B0004020202020204" pitchFamily="34" charset="0"/>
              </a:endParaRPr>
            </a:p>
          </p:txBody>
        </p:sp>
        <p:sp>
          <p:nvSpPr>
            <p:cNvPr id="33" name="TextBox 32">
              <a:extLst>
                <a:ext uri="{FF2B5EF4-FFF2-40B4-BE49-F238E27FC236}">
                  <a16:creationId xmlns:a16="http://schemas.microsoft.com/office/drawing/2014/main" id="{F5936998-4C4F-0D93-A075-5FAA277F55AD}"/>
                </a:ext>
              </a:extLst>
            </p:cNvPr>
            <p:cNvSpPr txBox="1"/>
            <p:nvPr/>
          </p:nvSpPr>
          <p:spPr>
            <a:xfrm>
              <a:off x="553261" y="4343132"/>
              <a:ext cx="4000852" cy="261610"/>
            </a:xfrm>
            <a:prstGeom prst="rect">
              <a:avLst/>
            </a:prstGeom>
            <a:noFill/>
          </p:spPr>
          <p:txBody>
            <a:bodyPr wrap="square">
              <a:spAutoFit/>
            </a:bodyPr>
            <a:lstStyle/>
            <a:p>
              <a:pPr algn="l" rtl="0"/>
              <a:endParaRPr lang="en-GB" sz="1100" i="1" dirty="0">
                <a:effectLst/>
                <a:latin typeface="Aptos Light" panose="020B0004020202020204" pitchFamily="34" charset="0"/>
              </a:endParaRPr>
            </a:p>
          </p:txBody>
        </p:sp>
      </p:grpSp>
    </p:spTree>
    <p:extLst>
      <p:ext uri="{BB962C8B-B14F-4D97-AF65-F5344CB8AC3E}">
        <p14:creationId xmlns:p14="http://schemas.microsoft.com/office/powerpoint/2010/main" val="360969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7C64F3AE-349D-0E92-A997-4A246B2CEC4D}"/>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FB505542-79D6-09F2-BC92-548EF7FF7A7E}"/>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D28B5337-7F91-BF8F-EB55-F0C74D42607A}"/>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3) Basildon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F7BA3410-D88F-4E5D-9964-05B8222B32D5}"/>
              </a:ext>
            </a:extLst>
          </p:cNvPr>
          <p:cNvSpPr txBox="1"/>
          <p:nvPr/>
        </p:nvSpPr>
        <p:spPr>
          <a:xfrm>
            <a:off x="532353" y="2493808"/>
            <a:ext cx="5854160" cy="6989826"/>
          </a:xfrm>
          <a:prstGeom prst="rect">
            <a:avLst/>
          </a:prstGeom>
          <a:noFill/>
        </p:spPr>
        <p:txBody>
          <a:bodyPr wrap="none" numCol="2">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QI Hub (</a:t>
            </a:r>
            <a:r>
              <a:rPr lang="en-GB" sz="1400" b="1" dirty="0">
                <a:solidFill>
                  <a:srgbClr val="000000"/>
                </a:solidFill>
                <a:latin typeface="Aptos" panose="020B0004020202020204" pitchFamily="34" charset="0"/>
              </a:rPr>
              <a:t>08/10/</a:t>
            </a: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Communication &amp; Legal Documentation (TBC 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Emergency Medicine (04/11/2025)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lvl="0">
              <a:defRPr/>
            </a:pPr>
            <a:r>
              <a:rPr lang="en-GB" sz="1400" b="1" dirty="0">
                <a:solidFill>
                  <a:srgbClr val="000000"/>
                </a:solidFill>
                <a:latin typeface="Aptos" panose="020B0004020202020204" pitchFamily="34" charset="0"/>
              </a:rPr>
              <a:t>Medicine (19/11/2026)</a:t>
            </a:r>
            <a:endParaRPr lang="en-GB" sz="1400" dirty="0">
              <a:solidFill>
                <a:srgbClr val="000000"/>
              </a:solidFill>
              <a:latin typeface="Aptos" panose="020B0004020202020204" pitchFamily="34" charset="0"/>
            </a:endParaRPr>
          </a:p>
          <a:p>
            <a:pPr lvl="0">
              <a:defRPr/>
            </a:pPr>
            <a:r>
              <a:rPr lang="en-GB" sz="1200" dirty="0">
                <a:solidFill>
                  <a:srgbClr val="000000"/>
                </a:solidFill>
                <a:latin typeface="Aptos" panose="020B0004020202020204" pitchFamily="34" charset="0"/>
              </a:rPr>
              <a:t>Type of hub: Clinical</a:t>
            </a:r>
          </a:p>
          <a:p>
            <a:pPr lvl="0">
              <a:defRPr/>
            </a:pPr>
            <a:r>
              <a:rPr lang="en-GB" sz="1200" dirty="0">
                <a:solidFill>
                  <a:srgbClr val="000000"/>
                </a:solidFill>
                <a:latin typeface="Aptos" panose="020B0004020202020204" pitchFamily="34" charset="0"/>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Radiology (10/12/2025)</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Virtual</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Leadership (30/01/202</a:t>
            </a:r>
            <a:r>
              <a:rPr lang="en-GB" sz="1400" b="1" dirty="0">
                <a:solidFill>
                  <a:srgbClr val="000000"/>
                </a:solidFill>
                <a:latin typeface="Aptos" panose="020B0004020202020204" pitchFamily="34" charset="0"/>
              </a:rPr>
              <a:t>6</a:t>
            </a: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Neurology (19/02</a:t>
            </a:r>
            <a:r>
              <a:rPr lang="en-GB" sz="1400" b="1" dirty="0">
                <a:solidFill>
                  <a:srgbClr val="000000"/>
                </a:solidFill>
                <a:latin typeface="Aptos" panose="020B0004020202020204" pitchFamily="34" charset="0"/>
              </a:rPr>
              <a:t>/</a:t>
            </a: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b="1"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Psychiatry (12/02/2026)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Human Factors (04/03/2026)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b="1" noProof="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b="1"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Basic Surgical Skills (06/03/2026)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b="1" noProof="0" dirty="0">
              <a:solidFill>
                <a:srgbClr val="000000"/>
              </a:solidFill>
              <a:latin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Research &amp; Statistics (25/03/2026)</a:t>
            </a:r>
            <a:endParaRPr kumimoji="0" lang="en-GB" sz="14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Type of hub: Non-Clinical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Face to face or virtual: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srgbClr val="000000"/>
              </a:solidFill>
              <a:effectLst/>
              <a:uLnTx/>
              <a:uFillTx/>
              <a:latin typeface="Aptos" panose="020B0004020202020204" pitchFamily="34" charset="0"/>
              <a:ea typeface="+mn-ea"/>
              <a:cs typeface="+mn-cs"/>
            </a:endParaRPr>
          </a:p>
        </p:txBody>
      </p:sp>
      <p:pic>
        <p:nvPicPr>
          <p:cNvPr id="8" name="Picture 7">
            <a:extLst>
              <a:ext uri="{FF2B5EF4-FFF2-40B4-BE49-F238E27FC236}">
                <a16:creationId xmlns:a16="http://schemas.microsoft.com/office/drawing/2014/main" id="{75EAEE3E-3FA8-CCD9-B722-1748374085A5}"/>
              </a:ext>
            </a:extLst>
          </p:cNvPr>
          <p:cNvPicPr>
            <a:picLocks noChangeAspect="1"/>
          </p:cNvPicPr>
          <p:nvPr/>
        </p:nvPicPr>
        <p:blipFill>
          <a:blip r:embed="rId2"/>
          <a:stretch>
            <a:fillRect/>
          </a:stretch>
        </p:blipFill>
        <p:spPr>
          <a:xfrm>
            <a:off x="4838700" y="0"/>
            <a:ext cx="2019300" cy="1371600"/>
          </a:xfrm>
          <a:prstGeom prst="rect">
            <a:avLst/>
          </a:prstGeom>
        </p:spPr>
      </p:pic>
      <p:sp>
        <p:nvSpPr>
          <p:cNvPr id="3" name="TextBox 2">
            <a:extLst>
              <a:ext uri="{FF2B5EF4-FFF2-40B4-BE49-F238E27FC236}">
                <a16:creationId xmlns:a16="http://schemas.microsoft.com/office/drawing/2014/main" id="{053F3A74-FD67-5DE4-02D8-D2341372D71F}"/>
              </a:ext>
            </a:extLst>
          </p:cNvPr>
          <p:cNvSpPr txBox="1"/>
          <p:nvPr/>
        </p:nvSpPr>
        <p:spPr>
          <a:xfrm>
            <a:off x="532353" y="1783389"/>
            <a:ext cx="479362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Aptos" panose="02110004020202020204"/>
                <a:ea typeface="+mn-ea"/>
                <a:cs typeface="+mn-cs"/>
              </a:rPr>
              <a:t>List of Hubs (2025-2026)</a:t>
            </a:r>
            <a:endPar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Slide Number Placeholder 1">
            <a:extLst>
              <a:ext uri="{FF2B5EF4-FFF2-40B4-BE49-F238E27FC236}">
                <a16:creationId xmlns:a16="http://schemas.microsoft.com/office/drawing/2014/main" id="{092BA052-BBE2-2BCC-160E-89C9457805E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pic>
        <p:nvPicPr>
          <p:cNvPr id="10" name="Picture 9">
            <a:extLst>
              <a:ext uri="{FF2B5EF4-FFF2-40B4-BE49-F238E27FC236}">
                <a16:creationId xmlns:a16="http://schemas.microsoft.com/office/drawing/2014/main" id="{F7FE23BA-55AD-22B2-002E-2B90C7615E7D}"/>
              </a:ext>
            </a:extLst>
          </p:cNvPr>
          <p:cNvPicPr>
            <a:picLocks noChangeAspect="1"/>
          </p:cNvPicPr>
          <p:nvPr/>
        </p:nvPicPr>
        <p:blipFill>
          <a:blip r:embed="rId3"/>
          <a:stretch>
            <a:fillRect/>
          </a:stretch>
        </p:blipFill>
        <p:spPr>
          <a:xfrm>
            <a:off x="4897438" y="7784397"/>
            <a:ext cx="1435100" cy="1397000"/>
          </a:xfrm>
          <a:prstGeom prst="rect">
            <a:avLst/>
          </a:prstGeom>
        </p:spPr>
      </p:pic>
    </p:spTree>
    <p:extLst>
      <p:ext uri="{BB962C8B-B14F-4D97-AF65-F5344CB8AC3E}">
        <p14:creationId xmlns:p14="http://schemas.microsoft.com/office/powerpoint/2010/main" val="1493077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CDFEB"/>
        </a:solidFill>
        <a:effectLst/>
      </p:bgPr>
    </p:bg>
    <p:spTree>
      <p:nvGrpSpPr>
        <p:cNvPr id="1" name="">
          <a:extLst>
            <a:ext uri="{FF2B5EF4-FFF2-40B4-BE49-F238E27FC236}">
              <a16:creationId xmlns:a16="http://schemas.microsoft.com/office/drawing/2014/main" id="{FF0DECDE-9361-9E7B-B981-B2E5776B3AA8}"/>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718E388C-F834-9659-0C22-608D2C21A28B}"/>
              </a:ext>
            </a:extLst>
          </p:cNvPr>
          <p:cNvSpPr/>
          <p:nvPr/>
        </p:nvSpPr>
        <p:spPr>
          <a:xfrm>
            <a:off x="0" y="8021"/>
            <a:ext cx="6858000" cy="15881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 name="TextBox 4">
            <a:extLst>
              <a:ext uri="{FF2B5EF4-FFF2-40B4-BE49-F238E27FC236}">
                <a16:creationId xmlns:a16="http://schemas.microsoft.com/office/drawing/2014/main" id="{BC9E254C-D582-2373-8939-1BE377C99350}"/>
              </a:ext>
            </a:extLst>
          </p:cNvPr>
          <p:cNvSpPr txBox="1"/>
          <p:nvPr/>
        </p:nvSpPr>
        <p:spPr>
          <a:xfrm>
            <a:off x="197519" y="294382"/>
            <a:ext cx="4443662" cy="10772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3200" b="1" dirty="0">
                <a:solidFill>
                  <a:srgbClr val="000000"/>
                </a:solidFill>
                <a:latin typeface="Aptos" panose="02110004020202020204"/>
              </a:rPr>
              <a:t>3</a:t>
            </a:r>
            <a:r>
              <a:rPr kumimoji="0" lang="en-GB" sz="3200" b="1" i="0" u="none" strike="noStrike" kern="1200" cap="none" spc="0" normalizeH="0" baseline="0" noProof="0" dirty="0">
                <a:ln>
                  <a:noFill/>
                </a:ln>
                <a:solidFill>
                  <a:srgbClr val="000000"/>
                </a:solidFill>
                <a:effectLst/>
                <a:uLnTx/>
                <a:uFillTx/>
                <a:latin typeface="Aptos" panose="02110004020202020204"/>
                <a:ea typeface="+mn-ea"/>
                <a:cs typeface="+mn-cs"/>
              </a:rPr>
              <a:t>) Basildon University Hospital</a:t>
            </a:r>
            <a:endParaRPr kumimoji="0" lang="en-GB"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66312DD2-2616-3D3C-A5AB-B129D0357928}"/>
              </a:ext>
            </a:extLst>
          </p:cNvPr>
          <p:cNvPicPr>
            <a:picLocks noChangeAspect="1"/>
          </p:cNvPicPr>
          <p:nvPr/>
        </p:nvPicPr>
        <p:blipFill>
          <a:blip r:embed="rId2"/>
          <a:stretch>
            <a:fillRect/>
          </a:stretch>
        </p:blipFill>
        <p:spPr>
          <a:xfrm>
            <a:off x="4838700" y="0"/>
            <a:ext cx="2019300" cy="1371600"/>
          </a:xfrm>
          <a:prstGeom prst="rect">
            <a:avLst/>
          </a:prstGeom>
        </p:spPr>
      </p:pic>
      <p:sp>
        <p:nvSpPr>
          <p:cNvPr id="3" name="TextBox 2">
            <a:extLst>
              <a:ext uri="{FF2B5EF4-FFF2-40B4-BE49-F238E27FC236}">
                <a16:creationId xmlns:a16="http://schemas.microsoft.com/office/drawing/2014/main" id="{043D6639-0398-F43B-6B92-AAA569092CFD}"/>
              </a:ext>
            </a:extLst>
          </p:cNvPr>
          <p:cNvSpPr txBox="1"/>
          <p:nvPr/>
        </p:nvSpPr>
        <p:spPr>
          <a:xfrm>
            <a:off x="532353" y="1783389"/>
            <a:ext cx="5854160"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Aptos" panose="02110004020202020204"/>
                <a:ea typeface="+mn-ea"/>
                <a:cs typeface="+mn-cs"/>
              </a:rPr>
              <a:t>Descriptions of Hubs (2025-2026)</a:t>
            </a:r>
            <a:endPar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Slide Number Placeholder 1">
            <a:extLst>
              <a:ext uri="{FF2B5EF4-FFF2-40B4-BE49-F238E27FC236}">
                <a16:creationId xmlns:a16="http://schemas.microsoft.com/office/drawing/2014/main" id="{BA9D2A7B-AE66-F9C7-BCF5-5F852FF2128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A9C8D2-6658-6B49-A8D4-DF6790DD35AE}" type="slidenum">
              <a:rPr kumimoji="0" lang="en-US" sz="9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pic>
        <p:nvPicPr>
          <p:cNvPr id="11" name="Picture 10">
            <a:extLst>
              <a:ext uri="{FF2B5EF4-FFF2-40B4-BE49-F238E27FC236}">
                <a16:creationId xmlns:a16="http://schemas.microsoft.com/office/drawing/2014/main" id="{FDF8156C-44AB-0930-50EC-43F8C0D27961}"/>
              </a:ext>
            </a:extLst>
          </p:cNvPr>
          <p:cNvPicPr>
            <a:picLocks noChangeAspect="1"/>
          </p:cNvPicPr>
          <p:nvPr/>
        </p:nvPicPr>
        <p:blipFill>
          <a:blip r:embed="rId3"/>
          <a:srcRect b="11141"/>
          <a:stretch/>
        </p:blipFill>
        <p:spPr>
          <a:xfrm>
            <a:off x="2220868" y="2418999"/>
            <a:ext cx="2420313" cy="220960"/>
          </a:xfrm>
          <a:prstGeom prst="rect">
            <a:avLst/>
          </a:prstGeom>
        </p:spPr>
      </p:pic>
      <p:grpSp>
        <p:nvGrpSpPr>
          <p:cNvPr id="21" name="Group 20">
            <a:extLst>
              <a:ext uri="{FF2B5EF4-FFF2-40B4-BE49-F238E27FC236}">
                <a16:creationId xmlns:a16="http://schemas.microsoft.com/office/drawing/2014/main" id="{20192270-F248-2F95-8FA2-CD4C26E20D09}"/>
              </a:ext>
            </a:extLst>
          </p:cNvPr>
          <p:cNvGrpSpPr/>
          <p:nvPr/>
        </p:nvGrpSpPr>
        <p:grpSpPr>
          <a:xfrm>
            <a:off x="584828" y="2714352"/>
            <a:ext cx="5623176" cy="1830718"/>
            <a:chOff x="532353" y="2851491"/>
            <a:chExt cx="5623176" cy="1830718"/>
          </a:xfrm>
        </p:grpSpPr>
        <p:sp>
          <p:nvSpPr>
            <p:cNvPr id="6" name="TextBox 5">
              <a:extLst>
                <a:ext uri="{FF2B5EF4-FFF2-40B4-BE49-F238E27FC236}">
                  <a16:creationId xmlns:a16="http://schemas.microsoft.com/office/drawing/2014/main" id="{C36E2AA6-6226-6A52-3586-87D5C507CB21}"/>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Name (date)</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TextBox 12">
              <a:extLst>
                <a:ext uri="{FF2B5EF4-FFF2-40B4-BE49-F238E27FC236}">
                  <a16:creationId xmlns:a16="http://schemas.microsoft.com/office/drawing/2014/main" id="{F99B193A-1748-88A7-7070-F9E7C77E8B10}"/>
                </a:ext>
              </a:extLst>
            </p:cNvPr>
            <p:cNvSpPr txBox="1"/>
            <p:nvPr/>
          </p:nvSpPr>
          <p:spPr>
            <a:xfrm>
              <a:off x="540792" y="3285499"/>
              <a:ext cx="5614737"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Description</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15" name="TextBox 14">
              <a:extLst>
                <a:ext uri="{FF2B5EF4-FFF2-40B4-BE49-F238E27FC236}">
                  <a16:creationId xmlns:a16="http://schemas.microsoft.com/office/drawing/2014/main" id="{7644EC37-EA59-7066-22BE-D5B0B183B3FA}"/>
                </a:ext>
              </a:extLst>
            </p:cNvPr>
            <p:cNvSpPr txBox="1"/>
            <p:nvPr/>
          </p:nvSpPr>
          <p:spPr>
            <a:xfrm>
              <a:off x="540792" y="4420599"/>
              <a:ext cx="5575447"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pic>
        <p:nvPicPr>
          <p:cNvPr id="20" name="Picture 19">
            <a:extLst>
              <a:ext uri="{FF2B5EF4-FFF2-40B4-BE49-F238E27FC236}">
                <a16:creationId xmlns:a16="http://schemas.microsoft.com/office/drawing/2014/main" id="{E81EB3FA-8C2F-F652-A204-6AAA101DB8D4}"/>
              </a:ext>
            </a:extLst>
          </p:cNvPr>
          <p:cNvPicPr>
            <a:picLocks noChangeAspect="1"/>
          </p:cNvPicPr>
          <p:nvPr/>
        </p:nvPicPr>
        <p:blipFill>
          <a:blip r:embed="rId3"/>
          <a:srcRect b="11141"/>
          <a:stretch/>
        </p:blipFill>
        <p:spPr>
          <a:xfrm>
            <a:off x="2218843" y="4983858"/>
            <a:ext cx="2420313" cy="220960"/>
          </a:xfrm>
          <a:prstGeom prst="rect">
            <a:avLst/>
          </a:prstGeom>
        </p:spPr>
      </p:pic>
      <p:grpSp>
        <p:nvGrpSpPr>
          <p:cNvPr id="22" name="Group 21">
            <a:extLst>
              <a:ext uri="{FF2B5EF4-FFF2-40B4-BE49-F238E27FC236}">
                <a16:creationId xmlns:a16="http://schemas.microsoft.com/office/drawing/2014/main" id="{5CF6168E-957A-9B0D-F67F-62D8763EBDBD}"/>
              </a:ext>
            </a:extLst>
          </p:cNvPr>
          <p:cNvGrpSpPr/>
          <p:nvPr/>
        </p:nvGrpSpPr>
        <p:grpSpPr>
          <a:xfrm>
            <a:off x="724693" y="5304984"/>
            <a:ext cx="5623177" cy="711008"/>
            <a:chOff x="532352" y="2851490"/>
            <a:chExt cx="5623177" cy="711008"/>
          </a:xfrm>
        </p:grpSpPr>
        <p:sp>
          <p:nvSpPr>
            <p:cNvPr id="23" name="TextBox 22">
              <a:extLst>
                <a:ext uri="{FF2B5EF4-FFF2-40B4-BE49-F238E27FC236}">
                  <a16:creationId xmlns:a16="http://schemas.microsoft.com/office/drawing/2014/main" id="{F73C0CEA-97B0-A276-229B-27A185C90D2B}"/>
                </a:ext>
              </a:extLst>
            </p:cNvPr>
            <p:cNvSpPr txBox="1"/>
            <p:nvPr/>
          </p:nvSpPr>
          <p:spPr>
            <a:xfrm>
              <a:off x="532352" y="2851490"/>
              <a:ext cx="5575447" cy="338554"/>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rPr>
                <a:t>Name (date)</a:t>
              </a:r>
            </a:p>
          </p:txBody>
        </p:sp>
        <p:sp>
          <p:nvSpPr>
            <p:cNvPr id="24" name="TextBox 23">
              <a:extLst>
                <a:ext uri="{FF2B5EF4-FFF2-40B4-BE49-F238E27FC236}">
                  <a16:creationId xmlns:a16="http://schemas.microsoft.com/office/drawing/2014/main" id="{0D1CABB7-8CBD-E7BF-043B-662B9FC79822}"/>
                </a:ext>
              </a:extLst>
            </p:cNvPr>
            <p:cNvSpPr txBox="1"/>
            <p:nvPr/>
          </p:nvSpPr>
          <p:spPr>
            <a:xfrm>
              <a:off x="540792" y="3285499"/>
              <a:ext cx="5614737" cy="276999"/>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Description</a:t>
              </a:r>
            </a:p>
          </p:txBody>
        </p:sp>
      </p:grpSp>
      <p:pic>
        <p:nvPicPr>
          <p:cNvPr id="29" name="Picture 28">
            <a:extLst>
              <a:ext uri="{FF2B5EF4-FFF2-40B4-BE49-F238E27FC236}">
                <a16:creationId xmlns:a16="http://schemas.microsoft.com/office/drawing/2014/main" id="{39AA8E12-8B51-503C-5932-A83E9B29C7C9}"/>
              </a:ext>
            </a:extLst>
          </p:cNvPr>
          <p:cNvPicPr>
            <a:picLocks noChangeAspect="1"/>
          </p:cNvPicPr>
          <p:nvPr/>
        </p:nvPicPr>
        <p:blipFill>
          <a:blip r:embed="rId3"/>
          <a:srcRect b="11141"/>
          <a:stretch/>
        </p:blipFill>
        <p:spPr>
          <a:xfrm>
            <a:off x="2220867" y="7315031"/>
            <a:ext cx="2420313" cy="220960"/>
          </a:xfrm>
          <a:prstGeom prst="rect">
            <a:avLst/>
          </a:prstGeom>
        </p:spPr>
      </p:pic>
      <p:grpSp>
        <p:nvGrpSpPr>
          <p:cNvPr id="30" name="Group 29">
            <a:extLst>
              <a:ext uri="{FF2B5EF4-FFF2-40B4-BE49-F238E27FC236}">
                <a16:creationId xmlns:a16="http://schemas.microsoft.com/office/drawing/2014/main" id="{6FB61890-00B3-3A79-CD3B-37F8ADD80EFE}"/>
              </a:ext>
            </a:extLst>
          </p:cNvPr>
          <p:cNvGrpSpPr/>
          <p:nvPr/>
        </p:nvGrpSpPr>
        <p:grpSpPr>
          <a:xfrm>
            <a:off x="439763" y="7534371"/>
            <a:ext cx="5994479" cy="1753251"/>
            <a:chOff x="532353" y="2851491"/>
            <a:chExt cx="5623176" cy="1753251"/>
          </a:xfrm>
        </p:grpSpPr>
        <p:sp>
          <p:nvSpPr>
            <p:cNvPr id="31" name="TextBox 30">
              <a:extLst>
                <a:ext uri="{FF2B5EF4-FFF2-40B4-BE49-F238E27FC236}">
                  <a16:creationId xmlns:a16="http://schemas.microsoft.com/office/drawing/2014/main" id="{28BA1879-2E8E-8523-CA50-646C467BADD6}"/>
                </a:ext>
              </a:extLst>
            </p:cNvPr>
            <p:cNvSpPr txBox="1"/>
            <p:nvPr/>
          </p:nvSpPr>
          <p:spPr>
            <a:xfrm>
              <a:off x="532353" y="2851491"/>
              <a:ext cx="4670008"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Aptos" panose="02110004020202020204"/>
                  <a:ea typeface="+mn-ea"/>
                  <a:cs typeface="+mn-cs"/>
                </a:rPr>
                <a:t>Name (date)</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TextBox 31">
              <a:extLst>
                <a:ext uri="{FF2B5EF4-FFF2-40B4-BE49-F238E27FC236}">
                  <a16:creationId xmlns:a16="http://schemas.microsoft.com/office/drawing/2014/main" id="{869D5EE6-1D2F-0727-BF2B-62CEF84A7A97}"/>
                </a:ext>
              </a:extLst>
            </p:cNvPr>
            <p:cNvSpPr txBox="1"/>
            <p:nvPr/>
          </p:nvSpPr>
          <p:spPr>
            <a:xfrm>
              <a:off x="540792" y="3285499"/>
              <a:ext cx="5614737"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ptos Light" panose="020B0004020202020204" pitchFamily="34" charset="0"/>
                  <a:ea typeface="+mn-ea"/>
                  <a:cs typeface="+mn-cs"/>
                </a:rPr>
                <a:t>Description</a:t>
              </a:r>
              <a:endParaRPr kumimoji="0" lang="en-GB" sz="12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sp>
          <p:nvSpPr>
            <p:cNvPr id="33" name="TextBox 32">
              <a:extLst>
                <a:ext uri="{FF2B5EF4-FFF2-40B4-BE49-F238E27FC236}">
                  <a16:creationId xmlns:a16="http://schemas.microsoft.com/office/drawing/2014/main" id="{E0E25A9A-093E-4493-7CBF-18ABC9829542}"/>
                </a:ext>
              </a:extLst>
            </p:cNvPr>
            <p:cNvSpPr txBox="1"/>
            <p:nvPr/>
          </p:nvSpPr>
          <p:spPr>
            <a:xfrm>
              <a:off x="553261" y="4343132"/>
              <a:ext cx="4000852" cy="2616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uLnTx/>
                <a:uFillTx/>
                <a:latin typeface="Aptos Light" panose="020B0004020202020204" pitchFamily="34" charset="0"/>
                <a:ea typeface="+mn-ea"/>
                <a:cs typeface="+mn-cs"/>
              </a:endParaRPr>
            </a:p>
          </p:txBody>
        </p:sp>
      </p:grpSp>
    </p:spTree>
    <p:extLst>
      <p:ext uri="{BB962C8B-B14F-4D97-AF65-F5344CB8AC3E}">
        <p14:creationId xmlns:p14="http://schemas.microsoft.com/office/powerpoint/2010/main" val="17462589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247</TotalTime>
  <Words>2155</Words>
  <Application>Microsoft Office PowerPoint</Application>
  <PresentationFormat>A4 Paper (210x297 mm)</PresentationFormat>
  <Paragraphs>339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Aptos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JACKSON, Emma (MID AND SOUTH ESSEX NHS FOUNDATION TRUST)</dc:creator>
  <cp:lastModifiedBy>FLAGIELLO, Vincenzo (ROYAL PAPWORTH HOSPITAL NHS FOUNDATION TRUST)</cp:lastModifiedBy>
  <cp:revision>4</cp:revision>
  <dcterms:created xsi:type="dcterms:W3CDTF">2025-03-28T10:55:09Z</dcterms:created>
  <dcterms:modified xsi:type="dcterms:W3CDTF">2025-06-18T15:36:36Z</dcterms:modified>
</cp:coreProperties>
</file>