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0275213" cy="42803763"/>
  <p:notesSz cx="6742113" cy="9872663"/>
  <p:defaultTextStyle>
    <a:defPPr>
      <a:defRPr lang="en-US"/>
    </a:defPPr>
    <a:lvl1pPr marL="0" algn="l" defTabSz="2087528" rtl="0" eaLnBrk="1" latinLnBrk="0" hangingPunct="1">
      <a:defRPr sz="8200" kern="1200">
        <a:solidFill>
          <a:schemeClr val="tx1"/>
        </a:solidFill>
        <a:latin typeface="+mn-lt"/>
        <a:ea typeface="+mn-ea"/>
        <a:cs typeface="+mn-cs"/>
      </a:defRPr>
    </a:lvl1pPr>
    <a:lvl2pPr marL="2087528" algn="l" defTabSz="2087528" rtl="0" eaLnBrk="1" latinLnBrk="0" hangingPunct="1">
      <a:defRPr sz="8200" kern="1200">
        <a:solidFill>
          <a:schemeClr val="tx1"/>
        </a:solidFill>
        <a:latin typeface="+mn-lt"/>
        <a:ea typeface="+mn-ea"/>
        <a:cs typeface="+mn-cs"/>
      </a:defRPr>
    </a:lvl2pPr>
    <a:lvl3pPr marL="4175054" algn="l" defTabSz="2087528" rtl="0" eaLnBrk="1" latinLnBrk="0" hangingPunct="1">
      <a:defRPr sz="8200" kern="1200">
        <a:solidFill>
          <a:schemeClr val="tx1"/>
        </a:solidFill>
        <a:latin typeface="+mn-lt"/>
        <a:ea typeface="+mn-ea"/>
        <a:cs typeface="+mn-cs"/>
      </a:defRPr>
    </a:lvl3pPr>
    <a:lvl4pPr marL="6262585" algn="l" defTabSz="2087528" rtl="0" eaLnBrk="1" latinLnBrk="0" hangingPunct="1">
      <a:defRPr sz="8200" kern="1200">
        <a:solidFill>
          <a:schemeClr val="tx1"/>
        </a:solidFill>
        <a:latin typeface="+mn-lt"/>
        <a:ea typeface="+mn-ea"/>
        <a:cs typeface="+mn-cs"/>
      </a:defRPr>
    </a:lvl4pPr>
    <a:lvl5pPr marL="8350113" algn="l" defTabSz="2087528" rtl="0" eaLnBrk="1" latinLnBrk="0" hangingPunct="1">
      <a:defRPr sz="8200" kern="1200">
        <a:solidFill>
          <a:schemeClr val="tx1"/>
        </a:solidFill>
        <a:latin typeface="+mn-lt"/>
        <a:ea typeface="+mn-ea"/>
        <a:cs typeface="+mn-cs"/>
      </a:defRPr>
    </a:lvl5pPr>
    <a:lvl6pPr marL="10437641" algn="l" defTabSz="2087528" rtl="0" eaLnBrk="1" latinLnBrk="0" hangingPunct="1">
      <a:defRPr sz="8200" kern="1200">
        <a:solidFill>
          <a:schemeClr val="tx1"/>
        </a:solidFill>
        <a:latin typeface="+mn-lt"/>
        <a:ea typeface="+mn-ea"/>
        <a:cs typeface="+mn-cs"/>
      </a:defRPr>
    </a:lvl6pPr>
    <a:lvl7pPr marL="12525167" algn="l" defTabSz="2087528" rtl="0" eaLnBrk="1" latinLnBrk="0" hangingPunct="1">
      <a:defRPr sz="8200" kern="1200">
        <a:solidFill>
          <a:schemeClr val="tx1"/>
        </a:solidFill>
        <a:latin typeface="+mn-lt"/>
        <a:ea typeface="+mn-ea"/>
        <a:cs typeface="+mn-cs"/>
      </a:defRPr>
    </a:lvl7pPr>
    <a:lvl8pPr marL="14612696" algn="l" defTabSz="2087528" rtl="0" eaLnBrk="1" latinLnBrk="0" hangingPunct="1">
      <a:defRPr sz="8200" kern="1200">
        <a:solidFill>
          <a:schemeClr val="tx1"/>
        </a:solidFill>
        <a:latin typeface="+mn-lt"/>
        <a:ea typeface="+mn-ea"/>
        <a:cs typeface="+mn-cs"/>
      </a:defRPr>
    </a:lvl8pPr>
    <a:lvl9pPr marL="16700226" algn="l" defTabSz="2087528"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p15:clr>
            <a:srgbClr val="A4A3A4"/>
          </p15:clr>
        </p15:guide>
        <p15:guide id="2" pos="95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varScale="1">
        <p:scale>
          <a:sx n="18" d="100"/>
          <a:sy n="18" d="100"/>
        </p:scale>
        <p:origin x="3714" y="90"/>
      </p:cViewPr>
      <p:guideLst>
        <p:guide orient="horz" pos="13481"/>
        <p:guide pos="953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2" y="13296914"/>
            <a:ext cx="25733931" cy="9175067"/>
          </a:xfrm>
        </p:spPr>
        <p:txBody>
          <a:bodyPr/>
          <a:lstStyle/>
          <a:p>
            <a:r>
              <a:rPr lang="en-GB"/>
              <a:t>Click to edit Master title style</a:t>
            </a:r>
            <a:endParaRPr lang="en-US"/>
          </a:p>
        </p:txBody>
      </p:sp>
      <p:sp>
        <p:nvSpPr>
          <p:cNvPr id="3" name="Subtitle 2"/>
          <p:cNvSpPr>
            <a:spLocks noGrp="1"/>
          </p:cNvSpPr>
          <p:nvPr>
            <p:ph type="subTitle" idx="1"/>
          </p:nvPr>
        </p:nvSpPr>
        <p:spPr>
          <a:xfrm>
            <a:off x="4541285" y="24255469"/>
            <a:ext cx="21192649" cy="10938739"/>
          </a:xfrm>
        </p:spPr>
        <p:txBody>
          <a:bodyPr/>
          <a:lstStyle>
            <a:lvl1pPr marL="0" indent="0" algn="ctr">
              <a:buNone/>
              <a:defRPr>
                <a:solidFill>
                  <a:schemeClr val="tx1">
                    <a:tint val="75000"/>
                  </a:schemeClr>
                </a:solidFill>
              </a:defRPr>
            </a:lvl1pPr>
            <a:lvl2pPr marL="2087528" indent="0" algn="ctr">
              <a:buNone/>
              <a:defRPr>
                <a:solidFill>
                  <a:schemeClr val="tx1">
                    <a:tint val="75000"/>
                  </a:schemeClr>
                </a:solidFill>
              </a:defRPr>
            </a:lvl2pPr>
            <a:lvl3pPr marL="4175054" indent="0" algn="ctr">
              <a:buNone/>
              <a:defRPr>
                <a:solidFill>
                  <a:schemeClr val="tx1">
                    <a:tint val="75000"/>
                  </a:schemeClr>
                </a:solidFill>
              </a:defRPr>
            </a:lvl3pPr>
            <a:lvl4pPr marL="6262585" indent="0" algn="ctr">
              <a:buNone/>
              <a:defRPr>
                <a:solidFill>
                  <a:schemeClr val="tx1">
                    <a:tint val="75000"/>
                  </a:schemeClr>
                </a:solidFill>
              </a:defRPr>
            </a:lvl4pPr>
            <a:lvl5pPr marL="8350113" indent="0" algn="ctr">
              <a:buNone/>
              <a:defRPr>
                <a:solidFill>
                  <a:schemeClr val="tx1">
                    <a:tint val="75000"/>
                  </a:schemeClr>
                </a:solidFill>
              </a:defRPr>
            </a:lvl5pPr>
            <a:lvl6pPr marL="10437641" indent="0" algn="ctr">
              <a:buNone/>
              <a:defRPr>
                <a:solidFill>
                  <a:schemeClr val="tx1">
                    <a:tint val="75000"/>
                  </a:schemeClr>
                </a:solidFill>
              </a:defRPr>
            </a:lvl6pPr>
            <a:lvl7pPr marL="12525167" indent="0" algn="ctr">
              <a:buNone/>
              <a:defRPr>
                <a:solidFill>
                  <a:schemeClr val="tx1">
                    <a:tint val="75000"/>
                  </a:schemeClr>
                </a:solidFill>
              </a:defRPr>
            </a:lvl7pPr>
            <a:lvl8pPr marL="14612696" indent="0" algn="ctr">
              <a:buNone/>
              <a:defRPr>
                <a:solidFill>
                  <a:schemeClr val="tx1">
                    <a:tint val="75000"/>
                  </a:schemeClr>
                </a:solidFill>
              </a:defRPr>
            </a:lvl8pPr>
            <a:lvl9pPr marL="16700226"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49533" y="1714139"/>
            <a:ext cx="6811922" cy="36521914"/>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1513762" y="1714139"/>
            <a:ext cx="19931182" cy="3652191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4" y="27505384"/>
            <a:ext cx="25733931" cy="8501304"/>
          </a:xfrm>
        </p:spPr>
        <p:txBody>
          <a:bodyPr anchor="t"/>
          <a:lstStyle>
            <a:lvl1pPr algn="l">
              <a:defRPr sz="18200" b="1" cap="all"/>
            </a:lvl1pPr>
          </a:lstStyle>
          <a:p>
            <a:r>
              <a:rPr lang="en-GB"/>
              <a:t>Click to edit Master title style</a:t>
            </a:r>
            <a:endParaRPr lang="en-US"/>
          </a:p>
        </p:txBody>
      </p:sp>
      <p:sp>
        <p:nvSpPr>
          <p:cNvPr id="3" name="Text Placeholder 2"/>
          <p:cNvSpPr>
            <a:spLocks noGrp="1"/>
          </p:cNvSpPr>
          <p:nvPr>
            <p:ph type="body" idx="1"/>
          </p:nvPr>
        </p:nvSpPr>
        <p:spPr>
          <a:xfrm>
            <a:off x="2391534" y="18142067"/>
            <a:ext cx="25733931" cy="9363321"/>
          </a:xfrm>
        </p:spPr>
        <p:txBody>
          <a:bodyPr anchor="b"/>
          <a:lstStyle>
            <a:lvl1pPr marL="0" indent="0">
              <a:buNone/>
              <a:defRPr sz="9200">
                <a:solidFill>
                  <a:schemeClr val="tx1">
                    <a:tint val="75000"/>
                  </a:schemeClr>
                </a:solidFill>
              </a:defRPr>
            </a:lvl1pPr>
            <a:lvl2pPr marL="2087528" indent="0">
              <a:buNone/>
              <a:defRPr sz="8200">
                <a:solidFill>
                  <a:schemeClr val="tx1">
                    <a:tint val="75000"/>
                  </a:schemeClr>
                </a:solidFill>
              </a:defRPr>
            </a:lvl2pPr>
            <a:lvl3pPr marL="4175054" indent="0">
              <a:buNone/>
              <a:defRPr sz="7400">
                <a:solidFill>
                  <a:schemeClr val="tx1">
                    <a:tint val="75000"/>
                  </a:schemeClr>
                </a:solidFill>
              </a:defRPr>
            </a:lvl3pPr>
            <a:lvl4pPr marL="6262585" indent="0">
              <a:buNone/>
              <a:defRPr sz="6400">
                <a:solidFill>
                  <a:schemeClr val="tx1">
                    <a:tint val="75000"/>
                  </a:schemeClr>
                </a:solidFill>
              </a:defRPr>
            </a:lvl4pPr>
            <a:lvl5pPr marL="8350113" indent="0">
              <a:buNone/>
              <a:defRPr sz="6400">
                <a:solidFill>
                  <a:schemeClr val="tx1">
                    <a:tint val="75000"/>
                  </a:schemeClr>
                </a:solidFill>
              </a:defRPr>
            </a:lvl5pPr>
            <a:lvl6pPr marL="10437641" indent="0">
              <a:buNone/>
              <a:defRPr sz="6400">
                <a:solidFill>
                  <a:schemeClr val="tx1">
                    <a:tint val="75000"/>
                  </a:schemeClr>
                </a:solidFill>
              </a:defRPr>
            </a:lvl6pPr>
            <a:lvl7pPr marL="12525167" indent="0">
              <a:buNone/>
              <a:defRPr sz="6400">
                <a:solidFill>
                  <a:schemeClr val="tx1">
                    <a:tint val="75000"/>
                  </a:schemeClr>
                </a:solidFill>
              </a:defRPr>
            </a:lvl7pPr>
            <a:lvl8pPr marL="14612696" indent="0">
              <a:buNone/>
              <a:defRPr sz="6400">
                <a:solidFill>
                  <a:schemeClr val="tx1">
                    <a:tint val="75000"/>
                  </a:schemeClr>
                </a:solidFill>
              </a:defRPr>
            </a:lvl8pPr>
            <a:lvl9pPr marL="16700226" indent="0">
              <a:buNone/>
              <a:defRPr sz="6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1513762" y="9987550"/>
            <a:ext cx="13371553" cy="28248504"/>
          </a:xfrm>
        </p:spPr>
        <p:txBody>
          <a:bodyPr/>
          <a:lstStyle>
            <a:lvl1pPr>
              <a:defRPr sz="12800"/>
            </a:lvl1pPr>
            <a:lvl2pPr>
              <a:defRPr sz="108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15389904" y="9987550"/>
            <a:ext cx="13371553" cy="28248504"/>
          </a:xfrm>
        </p:spPr>
        <p:txBody>
          <a:bodyPr/>
          <a:lstStyle>
            <a:lvl1pPr>
              <a:defRPr sz="12800"/>
            </a:lvl1pPr>
            <a:lvl2pPr>
              <a:defRPr sz="108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1513762" y="9581309"/>
            <a:ext cx="13376810" cy="3993034"/>
          </a:xfrm>
        </p:spPr>
        <p:txBody>
          <a:bodyPr anchor="b"/>
          <a:lstStyle>
            <a:lvl1pPr marL="0" indent="0">
              <a:buNone/>
              <a:defRPr sz="10800" b="1"/>
            </a:lvl1pPr>
            <a:lvl2pPr marL="2087528" indent="0">
              <a:buNone/>
              <a:defRPr sz="9200" b="1"/>
            </a:lvl2pPr>
            <a:lvl3pPr marL="4175054" indent="0">
              <a:buNone/>
              <a:defRPr sz="8200" b="1"/>
            </a:lvl3pPr>
            <a:lvl4pPr marL="6262585" indent="0">
              <a:buNone/>
              <a:defRPr sz="7400" b="1"/>
            </a:lvl4pPr>
            <a:lvl5pPr marL="8350113" indent="0">
              <a:buNone/>
              <a:defRPr sz="7400" b="1"/>
            </a:lvl5pPr>
            <a:lvl6pPr marL="10437641" indent="0">
              <a:buNone/>
              <a:defRPr sz="7400" b="1"/>
            </a:lvl6pPr>
            <a:lvl7pPr marL="12525167" indent="0">
              <a:buNone/>
              <a:defRPr sz="7400" b="1"/>
            </a:lvl7pPr>
            <a:lvl8pPr marL="14612696" indent="0">
              <a:buNone/>
              <a:defRPr sz="7400" b="1"/>
            </a:lvl8pPr>
            <a:lvl9pPr marL="16700226" indent="0">
              <a:buNone/>
              <a:defRPr sz="7400" b="1"/>
            </a:lvl9pPr>
          </a:lstStyle>
          <a:p>
            <a:pPr lvl="0"/>
            <a:r>
              <a:rPr lang="en-GB"/>
              <a:t>Click to edit Master text styles</a:t>
            </a:r>
          </a:p>
        </p:txBody>
      </p:sp>
      <p:sp>
        <p:nvSpPr>
          <p:cNvPr id="4" name="Content Placeholder 3"/>
          <p:cNvSpPr>
            <a:spLocks noGrp="1"/>
          </p:cNvSpPr>
          <p:nvPr>
            <p:ph sz="half" idx="2"/>
          </p:nvPr>
        </p:nvSpPr>
        <p:spPr>
          <a:xfrm>
            <a:off x="1513762" y="13574345"/>
            <a:ext cx="13376810" cy="24661707"/>
          </a:xfrm>
        </p:spPr>
        <p:txBody>
          <a:bodyPr/>
          <a:lstStyle>
            <a:lvl1pPr>
              <a:defRPr sz="108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15379391" y="9581309"/>
            <a:ext cx="13382065" cy="3993034"/>
          </a:xfrm>
        </p:spPr>
        <p:txBody>
          <a:bodyPr anchor="b"/>
          <a:lstStyle>
            <a:lvl1pPr marL="0" indent="0">
              <a:buNone/>
              <a:defRPr sz="10800" b="1"/>
            </a:lvl1pPr>
            <a:lvl2pPr marL="2087528" indent="0">
              <a:buNone/>
              <a:defRPr sz="9200" b="1"/>
            </a:lvl2pPr>
            <a:lvl3pPr marL="4175054" indent="0">
              <a:buNone/>
              <a:defRPr sz="8200" b="1"/>
            </a:lvl3pPr>
            <a:lvl4pPr marL="6262585" indent="0">
              <a:buNone/>
              <a:defRPr sz="7400" b="1"/>
            </a:lvl4pPr>
            <a:lvl5pPr marL="8350113" indent="0">
              <a:buNone/>
              <a:defRPr sz="7400" b="1"/>
            </a:lvl5pPr>
            <a:lvl6pPr marL="10437641" indent="0">
              <a:buNone/>
              <a:defRPr sz="7400" b="1"/>
            </a:lvl6pPr>
            <a:lvl7pPr marL="12525167" indent="0">
              <a:buNone/>
              <a:defRPr sz="7400" b="1"/>
            </a:lvl7pPr>
            <a:lvl8pPr marL="14612696" indent="0">
              <a:buNone/>
              <a:defRPr sz="7400" b="1"/>
            </a:lvl8pPr>
            <a:lvl9pPr marL="16700226" indent="0">
              <a:buNone/>
              <a:defRPr sz="7400" b="1"/>
            </a:lvl9pPr>
          </a:lstStyle>
          <a:p>
            <a:pPr lvl="0"/>
            <a:r>
              <a:rPr lang="en-GB"/>
              <a:t>Click to edit Master text styles</a:t>
            </a:r>
          </a:p>
        </p:txBody>
      </p:sp>
      <p:sp>
        <p:nvSpPr>
          <p:cNvPr id="6" name="Content Placeholder 5"/>
          <p:cNvSpPr>
            <a:spLocks noGrp="1"/>
          </p:cNvSpPr>
          <p:nvPr>
            <p:ph sz="quarter" idx="4"/>
          </p:nvPr>
        </p:nvSpPr>
        <p:spPr>
          <a:xfrm>
            <a:off x="15379391" y="13574345"/>
            <a:ext cx="13382065" cy="24661707"/>
          </a:xfrm>
        </p:spPr>
        <p:txBody>
          <a:bodyPr/>
          <a:lstStyle>
            <a:lvl1pPr>
              <a:defRPr sz="108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6" y="1704224"/>
            <a:ext cx="9960337" cy="7252861"/>
          </a:xfrm>
        </p:spPr>
        <p:txBody>
          <a:bodyPr anchor="b"/>
          <a:lstStyle>
            <a:lvl1pPr algn="l">
              <a:defRPr sz="9200" b="1"/>
            </a:lvl1pPr>
          </a:lstStyle>
          <a:p>
            <a:r>
              <a:rPr lang="en-GB"/>
              <a:t>Click to edit Master title style</a:t>
            </a:r>
            <a:endParaRPr lang="en-US"/>
          </a:p>
        </p:txBody>
      </p:sp>
      <p:sp>
        <p:nvSpPr>
          <p:cNvPr id="3" name="Content Placeholder 2"/>
          <p:cNvSpPr>
            <a:spLocks noGrp="1"/>
          </p:cNvSpPr>
          <p:nvPr>
            <p:ph idx="1"/>
          </p:nvPr>
        </p:nvSpPr>
        <p:spPr>
          <a:xfrm>
            <a:off x="11836770" y="1704229"/>
            <a:ext cx="16924684" cy="36531827"/>
          </a:xfrm>
        </p:spPr>
        <p:txBody>
          <a:bodyPr/>
          <a:lstStyle>
            <a:lvl1pPr>
              <a:defRPr sz="14600"/>
            </a:lvl1pPr>
            <a:lvl2pPr>
              <a:defRPr sz="12800"/>
            </a:lvl2pPr>
            <a:lvl3pPr>
              <a:defRPr sz="10800"/>
            </a:lvl3pPr>
            <a:lvl4pPr>
              <a:defRPr sz="9200"/>
            </a:lvl4pPr>
            <a:lvl5pPr>
              <a:defRPr sz="9200"/>
            </a:lvl5pPr>
            <a:lvl6pPr>
              <a:defRPr sz="9200"/>
            </a:lvl6pPr>
            <a:lvl7pPr>
              <a:defRPr sz="9200"/>
            </a:lvl7pPr>
            <a:lvl8pPr>
              <a:defRPr sz="9200"/>
            </a:lvl8pPr>
            <a:lvl9pPr>
              <a:defRPr sz="9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1513766" y="8957088"/>
            <a:ext cx="9960337" cy="29278966"/>
          </a:xfrm>
        </p:spPr>
        <p:txBody>
          <a:bodyPr/>
          <a:lstStyle>
            <a:lvl1pPr marL="0" indent="0">
              <a:buNone/>
              <a:defRPr sz="6400"/>
            </a:lvl1pPr>
            <a:lvl2pPr marL="2087528" indent="0">
              <a:buNone/>
              <a:defRPr sz="5600"/>
            </a:lvl2pPr>
            <a:lvl3pPr marL="4175054" indent="0">
              <a:buNone/>
              <a:defRPr sz="4600"/>
            </a:lvl3pPr>
            <a:lvl4pPr marL="6262585" indent="0">
              <a:buNone/>
              <a:defRPr sz="4000"/>
            </a:lvl4pPr>
            <a:lvl5pPr marL="8350113" indent="0">
              <a:buNone/>
              <a:defRPr sz="4000"/>
            </a:lvl5pPr>
            <a:lvl6pPr marL="10437641" indent="0">
              <a:buNone/>
              <a:defRPr sz="4000"/>
            </a:lvl6pPr>
            <a:lvl7pPr marL="12525167" indent="0">
              <a:buNone/>
              <a:defRPr sz="4000"/>
            </a:lvl7pPr>
            <a:lvl8pPr marL="14612696" indent="0">
              <a:buNone/>
              <a:defRPr sz="4000"/>
            </a:lvl8pPr>
            <a:lvl9pPr marL="16700226" indent="0">
              <a:buNone/>
              <a:defRPr sz="4000"/>
            </a:lvl9pPr>
          </a:lstStyle>
          <a:p>
            <a:pPr lvl="0"/>
            <a:r>
              <a:rPr lang="en-GB"/>
              <a:t>Click to edit Master text styles</a:t>
            </a:r>
          </a:p>
        </p:txBody>
      </p:sp>
      <p:sp>
        <p:nvSpPr>
          <p:cNvPr id="5" name="Date Placeholder 4"/>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6" y="29962635"/>
            <a:ext cx="18165128" cy="3537258"/>
          </a:xfrm>
        </p:spPr>
        <p:txBody>
          <a:bodyPr anchor="b"/>
          <a:lstStyle>
            <a:lvl1pPr algn="l">
              <a:defRPr sz="9200" b="1"/>
            </a:lvl1pPr>
          </a:lstStyle>
          <a:p>
            <a:r>
              <a:rPr lang="en-GB"/>
              <a:t>Click to edit Master title style</a:t>
            </a:r>
            <a:endParaRPr lang="en-US"/>
          </a:p>
        </p:txBody>
      </p:sp>
      <p:sp>
        <p:nvSpPr>
          <p:cNvPr id="3" name="Picture Placeholder 2"/>
          <p:cNvSpPr>
            <a:spLocks noGrp="1"/>
          </p:cNvSpPr>
          <p:nvPr>
            <p:ph type="pic" idx="1"/>
          </p:nvPr>
        </p:nvSpPr>
        <p:spPr>
          <a:xfrm>
            <a:off x="5934156" y="3824596"/>
            <a:ext cx="18165128" cy="25682258"/>
          </a:xfrm>
        </p:spPr>
        <p:txBody>
          <a:bodyPr/>
          <a:lstStyle>
            <a:lvl1pPr marL="0" indent="0">
              <a:buNone/>
              <a:defRPr sz="14600"/>
            </a:lvl1pPr>
            <a:lvl2pPr marL="2087528" indent="0">
              <a:buNone/>
              <a:defRPr sz="12800"/>
            </a:lvl2pPr>
            <a:lvl3pPr marL="4175054" indent="0">
              <a:buNone/>
              <a:defRPr sz="10800"/>
            </a:lvl3pPr>
            <a:lvl4pPr marL="6262585" indent="0">
              <a:buNone/>
              <a:defRPr sz="9200"/>
            </a:lvl4pPr>
            <a:lvl5pPr marL="8350113" indent="0">
              <a:buNone/>
              <a:defRPr sz="9200"/>
            </a:lvl5pPr>
            <a:lvl6pPr marL="10437641" indent="0">
              <a:buNone/>
              <a:defRPr sz="9200"/>
            </a:lvl6pPr>
            <a:lvl7pPr marL="12525167" indent="0">
              <a:buNone/>
              <a:defRPr sz="9200"/>
            </a:lvl7pPr>
            <a:lvl8pPr marL="14612696" indent="0">
              <a:buNone/>
              <a:defRPr sz="9200"/>
            </a:lvl8pPr>
            <a:lvl9pPr marL="16700226" indent="0">
              <a:buNone/>
              <a:defRPr sz="9200"/>
            </a:lvl9pPr>
          </a:lstStyle>
          <a:p>
            <a:endParaRPr lang="en-US" dirty="0"/>
          </a:p>
        </p:txBody>
      </p:sp>
      <p:sp>
        <p:nvSpPr>
          <p:cNvPr id="4" name="Text Placeholder 3"/>
          <p:cNvSpPr>
            <a:spLocks noGrp="1"/>
          </p:cNvSpPr>
          <p:nvPr>
            <p:ph type="body" sz="half" idx="2"/>
          </p:nvPr>
        </p:nvSpPr>
        <p:spPr>
          <a:xfrm>
            <a:off x="5934156" y="33499896"/>
            <a:ext cx="18165128" cy="5023493"/>
          </a:xfrm>
        </p:spPr>
        <p:txBody>
          <a:bodyPr/>
          <a:lstStyle>
            <a:lvl1pPr marL="0" indent="0">
              <a:buNone/>
              <a:defRPr sz="6400"/>
            </a:lvl1pPr>
            <a:lvl2pPr marL="2087528" indent="0">
              <a:buNone/>
              <a:defRPr sz="5600"/>
            </a:lvl2pPr>
            <a:lvl3pPr marL="4175054" indent="0">
              <a:buNone/>
              <a:defRPr sz="4600"/>
            </a:lvl3pPr>
            <a:lvl4pPr marL="6262585" indent="0">
              <a:buNone/>
              <a:defRPr sz="4000"/>
            </a:lvl4pPr>
            <a:lvl5pPr marL="8350113" indent="0">
              <a:buNone/>
              <a:defRPr sz="4000"/>
            </a:lvl5pPr>
            <a:lvl6pPr marL="10437641" indent="0">
              <a:buNone/>
              <a:defRPr sz="4000"/>
            </a:lvl6pPr>
            <a:lvl7pPr marL="12525167" indent="0">
              <a:buNone/>
              <a:defRPr sz="4000"/>
            </a:lvl7pPr>
            <a:lvl8pPr marL="14612696" indent="0">
              <a:buNone/>
              <a:defRPr sz="4000"/>
            </a:lvl8pPr>
            <a:lvl9pPr marL="16700226" indent="0">
              <a:buNone/>
              <a:defRPr sz="4000"/>
            </a:lvl9pPr>
          </a:lstStyle>
          <a:p>
            <a:pPr lvl="0"/>
            <a:r>
              <a:rPr lang="en-GB"/>
              <a:t>Click to edit Master text styles</a:t>
            </a:r>
          </a:p>
        </p:txBody>
      </p:sp>
      <p:sp>
        <p:nvSpPr>
          <p:cNvPr id="5" name="Date Placeholder 4"/>
          <p:cNvSpPr>
            <a:spLocks noGrp="1"/>
          </p:cNvSpPr>
          <p:nvPr>
            <p:ph type="dt" sz="half" idx="10"/>
          </p:nvPr>
        </p:nvSpPr>
        <p:spPr/>
        <p:txBody>
          <a:bodyPr/>
          <a:lstStyle/>
          <a:p>
            <a:fld id="{BBCB16D2-EFB8-8145-B5CB-ADBF256D5086}" type="datetimeFigureOut">
              <a:rPr lang="en-US" smtClean="0"/>
              <a:pPr/>
              <a:t>9/1/2025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E6177E-4994-A94F-A00F-28A95EE0FA8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762" y="1714140"/>
            <a:ext cx="27247692" cy="7133960"/>
          </a:xfrm>
          <a:prstGeom prst="rect">
            <a:avLst/>
          </a:prstGeom>
        </p:spPr>
        <p:txBody>
          <a:bodyPr vert="horz" lIns="417506" tIns="208752" rIns="417506" bIns="208752"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1513762" y="9987550"/>
            <a:ext cx="27247692" cy="28248504"/>
          </a:xfrm>
          <a:prstGeom prst="rect">
            <a:avLst/>
          </a:prstGeom>
        </p:spPr>
        <p:txBody>
          <a:bodyPr vert="horz" lIns="417506" tIns="208752" rIns="417506" bIns="208752"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1513759" y="39672751"/>
            <a:ext cx="7064217" cy="2278905"/>
          </a:xfrm>
          <a:prstGeom prst="rect">
            <a:avLst/>
          </a:prstGeom>
        </p:spPr>
        <p:txBody>
          <a:bodyPr vert="horz" lIns="417506" tIns="208752" rIns="417506" bIns="208752" rtlCol="0" anchor="ctr"/>
          <a:lstStyle>
            <a:lvl1pPr algn="l">
              <a:defRPr sz="5600">
                <a:solidFill>
                  <a:schemeClr val="tx1">
                    <a:tint val="75000"/>
                  </a:schemeClr>
                </a:solidFill>
              </a:defRPr>
            </a:lvl1pPr>
          </a:lstStyle>
          <a:p>
            <a:fld id="{BBCB16D2-EFB8-8145-B5CB-ADBF256D5086}" type="datetimeFigureOut">
              <a:rPr lang="en-US" smtClean="0"/>
              <a:pPr/>
              <a:t>9/1/2025</a:t>
            </a:fld>
            <a:endParaRPr lang="en-US" dirty="0"/>
          </a:p>
        </p:txBody>
      </p:sp>
      <p:sp>
        <p:nvSpPr>
          <p:cNvPr id="5" name="Footer Placeholder 4"/>
          <p:cNvSpPr>
            <a:spLocks noGrp="1"/>
          </p:cNvSpPr>
          <p:nvPr>
            <p:ph type="ftr" sz="quarter" idx="3"/>
          </p:nvPr>
        </p:nvSpPr>
        <p:spPr>
          <a:xfrm>
            <a:off x="10344034" y="39672751"/>
            <a:ext cx="9587152" cy="2278905"/>
          </a:xfrm>
          <a:prstGeom prst="rect">
            <a:avLst/>
          </a:prstGeom>
        </p:spPr>
        <p:txBody>
          <a:bodyPr vert="horz" lIns="417506" tIns="208752" rIns="417506" bIns="208752" rtlCol="0" anchor="ctr"/>
          <a:lstStyle>
            <a:lvl1pPr algn="ctr">
              <a:defRPr sz="5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7237" y="39672751"/>
            <a:ext cx="7064217" cy="2278905"/>
          </a:xfrm>
          <a:prstGeom prst="rect">
            <a:avLst/>
          </a:prstGeom>
        </p:spPr>
        <p:txBody>
          <a:bodyPr vert="horz" lIns="417506" tIns="208752" rIns="417506" bIns="208752" rtlCol="0" anchor="ctr"/>
          <a:lstStyle>
            <a:lvl1pPr algn="r">
              <a:defRPr sz="5600">
                <a:solidFill>
                  <a:schemeClr val="tx1">
                    <a:tint val="75000"/>
                  </a:schemeClr>
                </a:solidFill>
              </a:defRPr>
            </a:lvl1pPr>
          </a:lstStyle>
          <a:p>
            <a:fld id="{58E6177E-4994-A94F-A00F-28A95EE0FA8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7528" rtl="0" eaLnBrk="1" latinLnBrk="0" hangingPunct="1">
        <a:spcBef>
          <a:spcPct val="0"/>
        </a:spcBef>
        <a:buNone/>
        <a:defRPr sz="20000" kern="1200">
          <a:solidFill>
            <a:schemeClr val="tx1"/>
          </a:solidFill>
          <a:latin typeface="+mj-lt"/>
          <a:ea typeface="+mj-ea"/>
          <a:cs typeface="+mj-cs"/>
        </a:defRPr>
      </a:lvl1pPr>
    </p:titleStyle>
    <p:bodyStyle>
      <a:lvl1pPr marL="1565645" indent="-1565645" algn="l" defTabSz="2087528" rtl="0" eaLnBrk="1" latinLnBrk="0" hangingPunct="1">
        <a:spcBef>
          <a:spcPct val="20000"/>
        </a:spcBef>
        <a:buFont typeface="Arial"/>
        <a:buChar char="•"/>
        <a:defRPr sz="14600" kern="1200">
          <a:solidFill>
            <a:schemeClr val="tx1"/>
          </a:solidFill>
          <a:latin typeface="+mn-lt"/>
          <a:ea typeface="+mn-ea"/>
          <a:cs typeface="+mn-cs"/>
        </a:defRPr>
      </a:lvl1pPr>
      <a:lvl2pPr marL="3392233" indent="-1304707" algn="l" defTabSz="2087528" rtl="0" eaLnBrk="1" latinLnBrk="0" hangingPunct="1">
        <a:spcBef>
          <a:spcPct val="20000"/>
        </a:spcBef>
        <a:buFont typeface="Arial"/>
        <a:buChar char="–"/>
        <a:defRPr sz="12800" kern="1200">
          <a:solidFill>
            <a:schemeClr val="tx1"/>
          </a:solidFill>
          <a:latin typeface="+mn-lt"/>
          <a:ea typeface="+mn-ea"/>
          <a:cs typeface="+mn-cs"/>
        </a:defRPr>
      </a:lvl2pPr>
      <a:lvl3pPr marL="5218821" indent="-1043762" algn="l" defTabSz="2087528" rtl="0" eaLnBrk="1" latinLnBrk="0" hangingPunct="1">
        <a:spcBef>
          <a:spcPct val="20000"/>
        </a:spcBef>
        <a:buFont typeface="Arial"/>
        <a:buChar char="•"/>
        <a:defRPr sz="10800" kern="1200">
          <a:solidFill>
            <a:schemeClr val="tx1"/>
          </a:solidFill>
          <a:latin typeface="+mn-lt"/>
          <a:ea typeface="+mn-ea"/>
          <a:cs typeface="+mn-cs"/>
        </a:defRPr>
      </a:lvl3pPr>
      <a:lvl4pPr marL="7306349" indent="-1043762" algn="l" defTabSz="2087528" rtl="0" eaLnBrk="1" latinLnBrk="0" hangingPunct="1">
        <a:spcBef>
          <a:spcPct val="20000"/>
        </a:spcBef>
        <a:buFont typeface="Arial"/>
        <a:buChar char="–"/>
        <a:defRPr sz="9200" kern="1200">
          <a:solidFill>
            <a:schemeClr val="tx1"/>
          </a:solidFill>
          <a:latin typeface="+mn-lt"/>
          <a:ea typeface="+mn-ea"/>
          <a:cs typeface="+mn-cs"/>
        </a:defRPr>
      </a:lvl4pPr>
      <a:lvl5pPr marL="9393877" indent="-1043762" algn="l" defTabSz="2087528" rtl="0" eaLnBrk="1" latinLnBrk="0" hangingPunct="1">
        <a:spcBef>
          <a:spcPct val="20000"/>
        </a:spcBef>
        <a:buFont typeface="Arial"/>
        <a:buChar char="»"/>
        <a:defRPr sz="9200" kern="1200">
          <a:solidFill>
            <a:schemeClr val="tx1"/>
          </a:solidFill>
          <a:latin typeface="+mn-lt"/>
          <a:ea typeface="+mn-ea"/>
          <a:cs typeface="+mn-cs"/>
        </a:defRPr>
      </a:lvl5pPr>
      <a:lvl6pPr marL="11481403" indent="-1043762" algn="l" defTabSz="2087528" rtl="0" eaLnBrk="1" latinLnBrk="0" hangingPunct="1">
        <a:spcBef>
          <a:spcPct val="20000"/>
        </a:spcBef>
        <a:buFont typeface="Arial"/>
        <a:buChar char="•"/>
        <a:defRPr sz="9200" kern="1200">
          <a:solidFill>
            <a:schemeClr val="tx1"/>
          </a:solidFill>
          <a:latin typeface="+mn-lt"/>
          <a:ea typeface="+mn-ea"/>
          <a:cs typeface="+mn-cs"/>
        </a:defRPr>
      </a:lvl6pPr>
      <a:lvl7pPr marL="13568932" indent="-1043762" algn="l" defTabSz="2087528" rtl="0" eaLnBrk="1" latinLnBrk="0" hangingPunct="1">
        <a:spcBef>
          <a:spcPct val="20000"/>
        </a:spcBef>
        <a:buFont typeface="Arial"/>
        <a:buChar char="•"/>
        <a:defRPr sz="9200" kern="1200">
          <a:solidFill>
            <a:schemeClr val="tx1"/>
          </a:solidFill>
          <a:latin typeface="+mn-lt"/>
          <a:ea typeface="+mn-ea"/>
          <a:cs typeface="+mn-cs"/>
        </a:defRPr>
      </a:lvl7pPr>
      <a:lvl8pPr marL="15656460" indent="-1043762" algn="l" defTabSz="2087528" rtl="0" eaLnBrk="1" latinLnBrk="0" hangingPunct="1">
        <a:spcBef>
          <a:spcPct val="20000"/>
        </a:spcBef>
        <a:buFont typeface="Arial"/>
        <a:buChar char="•"/>
        <a:defRPr sz="9200" kern="1200">
          <a:solidFill>
            <a:schemeClr val="tx1"/>
          </a:solidFill>
          <a:latin typeface="+mn-lt"/>
          <a:ea typeface="+mn-ea"/>
          <a:cs typeface="+mn-cs"/>
        </a:defRPr>
      </a:lvl8pPr>
      <a:lvl9pPr marL="17743988" indent="-1043762" algn="l" defTabSz="2087528" rtl="0" eaLnBrk="1" latinLnBrk="0" hangingPunct="1">
        <a:spcBef>
          <a:spcPct val="20000"/>
        </a:spcBef>
        <a:buFont typeface="Arial"/>
        <a:buChar char="•"/>
        <a:defRPr sz="9200" kern="1200">
          <a:solidFill>
            <a:schemeClr val="tx1"/>
          </a:solidFill>
          <a:latin typeface="+mn-lt"/>
          <a:ea typeface="+mn-ea"/>
          <a:cs typeface="+mn-cs"/>
        </a:defRPr>
      </a:lvl9pPr>
    </p:bodyStyle>
    <p:otherStyle>
      <a:defPPr>
        <a:defRPr lang="en-US"/>
      </a:defPPr>
      <a:lvl1pPr marL="0" algn="l" defTabSz="2087528" rtl="0" eaLnBrk="1" latinLnBrk="0" hangingPunct="1">
        <a:defRPr sz="8200" kern="1200">
          <a:solidFill>
            <a:schemeClr val="tx1"/>
          </a:solidFill>
          <a:latin typeface="+mn-lt"/>
          <a:ea typeface="+mn-ea"/>
          <a:cs typeface="+mn-cs"/>
        </a:defRPr>
      </a:lvl1pPr>
      <a:lvl2pPr marL="2087528" algn="l" defTabSz="2087528" rtl="0" eaLnBrk="1" latinLnBrk="0" hangingPunct="1">
        <a:defRPr sz="8200" kern="1200">
          <a:solidFill>
            <a:schemeClr val="tx1"/>
          </a:solidFill>
          <a:latin typeface="+mn-lt"/>
          <a:ea typeface="+mn-ea"/>
          <a:cs typeface="+mn-cs"/>
        </a:defRPr>
      </a:lvl2pPr>
      <a:lvl3pPr marL="4175054" algn="l" defTabSz="2087528" rtl="0" eaLnBrk="1" latinLnBrk="0" hangingPunct="1">
        <a:defRPr sz="8200" kern="1200">
          <a:solidFill>
            <a:schemeClr val="tx1"/>
          </a:solidFill>
          <a:latin typeface="+mn-lt"/>
          <a:ea typeface="+mn-ea"/>
          <a:cs typeface="+mn-cs"/>
        </a:defRPr>
      </a:lvl3pPr>
      <a:lvl4pPr marL="6262585" algn="l" defTabSz="2087528" rtl="0" eaLnBrk="1" latinLnBrk="0" hangingPunct="1">
        <a:defRPr sz="8200" kern="1200">
          <a:solidFill>
            <a:schemeClr val="tx1"/>
          </a:solidFill>
          <a:latin typeface="+mn-lt"/>
          <a:ea typeface="+mn-ea"/>
          <a:cs typeface="+mn-cs"/>
        </a:defRPr>
      </a:lvl4pPr>
      <a:lvl5pPr marL="8350113" algn="l" defTabSz="2087528" rtl="0" eaLnBrk="1" latinLnBrk="0" hangingPunct="1">
        <a:defRPr sz="8200" kern="1200">
          <a:solidFill>
            <a:schemeClr val="tx1"/>
          </a:solidFill>
          <a:latin typeface="+mn-lt"/>
          <a:ea typeface="+mn-ea"/>
          <a:cs typeface="+mn-cs"/>
        </a:defRPr>
      </a:lvl5pPr>
      <a:lvl6pPr marL="10437641" algn="l" defTabSz="2087528" rtl="0" eaLnBrk="1" latinLnBrk="0" hangingPunct="1">
        <a:defRPr sz="8200" kern="1200">
          <a:solidFill>
            <a:schemeClr val="tx1"/>
          </a:solidFill>
          <a:latin typeface="+mn-lt"/>
          <a:ea typeface="+mn-ea"/>
          <a:cs typeface="+mn-cs"/>
        </a:defRPr>
      </a:lvl6pPr>
      <a:lvl7pPr marL="12525167" algn="l" defTabSz="2087528" rtl="0" eaLnBrk="1" latinLnBrk="0" hangingPunct="1">
        <a:defRPr sz="8200" kern="1200">
          <a:solidFill>
            <a:schemeClr val="tx1"/>
          </a:solidFill>
          <a:latin typeface="+mn-lt"/>
          <a:ea typeface="+mn-ea"/>
          <a:cs typeface="+mn-cs"/>
        </a:defRPr>
      </a:lvl7pPr>
      <a:lvl8pPr marL="14612696" algn="l" defTabSz="2087528" rtl="0" eaLnBrk="1" latinLnBrk="0" hangingPunct="1">
        <a:defRPr sz="8200" kern="1200">
          <a:solidFill>
            <a:schemeClr val="tx1"/>
          </a:solidFill>
          <a:latin typeface="+mn-lt"/>
          <a:ea typeface="+mn-ea"/>
          <a:cs typeface="+mn-cs"/>
        </a:defRPr>
      </a:lvl8pPr>
      <a:lvl9pPr marL="16700226" algn="l" defTabSz="2087528"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p:cNvSpPr/>
          <p:nvPr/>
        </p:nvSpPr>
        <p:spPr>
          <a:xfrm>
            <a:off x="0" y="1"/>
            <a:ext cx="30286059" cy="2133656"/>
          </a:xfrm>
          <a:prstGeom prst="rect">
            <a:avLst/>
          </a:prstGeom>
          <a:solidFill>
            <a:schemeClr val="accent3">
              <a:lumMod val="75000"/>
            </a:schemeClr>
          </a:solidFill>
          <a:ln w="6350">
            <a:solidFill>
              <a:schemeClr val="tx1"/>
            </a:solidFill>
          </a:ln>
        </p:spPr>
        <p:style>
          <a:lnRef idx="1">
            <a:schemeClr val="accent1"/>
          </a:lnRef>
          <a:fillRef idx="3">
            <a:schemeClr val="accent1"/>
          </a:fillRef>
          <a:effectRef idx="2">
            <a:schemeClr val="accent1"/>
          </a:effectRef>
          <a:fontRef idx="minor">
            <a:schemeClr val="lt1"/>
          </a:fontRef>
        </p:style>
        <p:txBody>
          <a:bodyPr lIns="182990" tIns="91494" rIns="182990" bIns="91494" rtlCol="0" anchor="ctr"/>
          <a:lstStyle/>
          <a:p>
            <a:pPr algn="ctr"/>
            <a:endParaRPr lang="en-US" dirty="0"/>
          </a:p>
        </p:txBody>
      </p:sp>
      <p:sp>
        <p:nvSpPr>
          <p:cNvPr id="3074" name="Text Box 2"/>
          <p:cNvSpPr txBox="1">
            <a:spLocks noChangeArrowheads="1"/>
          </p:cNvSpPr>
          <p:nvPr/>
        </p:nvSpPr>
        <p:spPr bwMode="auto">
          <a:xfrm>
            <a:off x="757070" y="0"/>
            <a:ext cx="29720755" cy="2133656"/>
          </a:xfrm>
          <a:prstGeom prst="rect">
            <a:avLst/>
          </a:prstGeom>
          <a:noFill/>
          <a:ln w="9525">
            <a:noFill/>
            <a:miter lim="800000"/>
            <a:headEnd/>
            <a:tailEnd/>
          </a:ln>
        </p:spPr>
        <p:txBody>
          <a:bodyPr vert="horz" wrap="square" lIns="182990" tIns="182990" rIns="182990" bIns="182990" numCol="1" anchor="t" anchorCtr="0" compatLnSpc="1">
            <a:prstTxWarp prst="textNoShape">
              <a:avLst/>
            </a:prstTxWarp>
          </a:bodyPr>
          <a:lstStyle/>
          <a:p>
            <a:pPr algn="ctr" defTabSz="1829896" fontAlgn="base">
              <a:spcBef>
                <a:spcPct val="0"/>
              </a:spcBef>
              <a:spcAft>
                <a:spcPct val="0"/>
              </a:spcAft>
            </a:pPr>
            <a:r>
              <a:rPr lang="en-US" sz="9600" dirty="0">
                <a:solidFill>
                  <a:srgbClr val="FFFFFF"/>
                </a:solidFill>
                <a:latin typeface="Arial"/>
                <a:ea typeface="Times New Roman" pitchFamily="-84" charset="0"/>
                <a:cs typeface="Arial"/>
              </a:rPr>
              <a:t>  </a:t>
            </a:r>
            <a:r>
              <a:rPr lang="en-US" sz="9600" dirty="0">
                <a:latin typeface="Arial"/>
                <a:ea typeface="Times New Roman" pitchFamily="-84" charset="0"/>
                <a:cs typeface="Arial"/>
              </a:rPr>
              <a:t>Wessex PHEM Training Programme</a:t>
            </a:r>
          </a:p>
        </p:txBody>
      </p:sp>
      <p:sp>
        <p:nvSpPr>
          <p:cNvPr id="51" name="TextBox 50"/>
          <p:cNvSpPr txBox="1"/>
          <p:nvPr/>
        </p:nvSpPr>
        <p:spPr>
          <a:xfrm>
            <a:off x="757070" y="39271231"/>
            <a:ext cx="28608536" cy="2277547"/>
          </a:xfrm>
          <a:prstGeom prst="rect">
            <a:avLst/>
          </a:prstGeom>
          <a:solidFill>
            <a:schemeClr val="accent3">
              <a:lumMod val="75000"/>
            </a:schemeClr>
          </a:solidFill>
          <a:ln>
            <a:solidFill>
              <a:schemeClr val="tx1"/>
            </a:solidFill>
          </a:ln>
          <a:effectLst/>
        </p:spPr>
        <p:txBody>
          <a:bodyPr wrap="square" rtlCol="0">
            <a:spAutoFit/>
          </a:bodyPr>
          <a:lstStyle/>
          <a:p>
            <a:pPr algn="ctr">
              <a:spcAft>
                <a:spcPts val="600"/>
              </a:spcAft>
            </a:pPr>
            <a:r>
              <a:rPr lang="en-US" sz="4800" dirty="0">
                <a:solidFill>
                  <a:srgbClr val="000000"/>
                </a:solidFill>
              </a:rPr>
              <a:t>For more information contact:   Dr Elizabeth Shewry Wessex Training </a:t>
            </a:r>
            <a:r>
              <a:rPr lang="en-US" sz="4800" dirty="0" err="1">
                <a:solidFill>
                  <a:srgbClr val="000000"/>
                </a:solidFill>
              </a:rPr>
              <a:t>Programme</a:t>
            </a:r>
            <a:r>
              <a:rPr lang="en-US" sz="4800" dirty="0">
                <a:solidFill>
                  <a:srgbClr val="000000"/>
                </a:solidFill>
              </a:rPr>
              <a:t> Director    </a:t>
            </a:r>
          </a:p>
          <a:p>
            <a:pPr algn="ctr">
              <a:spcAft>
                <a:spcPts val="600"/>
              </a:spcAft>
            </a:pPr>
            <a:r>
              <a:rPr lang="en-US" sz="4800" dirty="0">
                <a:solidFill>
                  <a:srgbClr val="000000"/>
                </a:solidFill>
              </a:rPr>
              <a:t>Email: elizabeth.shewry@uhs.nhs.uk </a:t>
            </a:r>
            <a:endParaRPr lang="en-US" sz="3600" dirty="0">
              <a:solidFill>
                <a:srgbClr val="000000"/>
              </a:solidFill>
            </a:endParaRPr>
          </a:p>
          <a:p>
            <a:pPr algn="ctr"/>
            <a:endParaRPr lang="en-US" sz="3600" dirty="0">
              <a:solidFill>
                <a:srgbClr val="000000"/>
              </a:solidFill>
            </a:endParaRPr>
          </a:p>
        </p:txBody>
      </p:sp>
      <p:sp>
        <p:nvSpPr>
          <p:cNvPr id="53" name="TextBox 52"/>
          <p:cNvSpPr txBox="1"/>
          <p:nvPr/>
        </p:nvSpPr>
        <p:spPr>
          <a:xfrm>
            <a:off x="757070" y="19971452"/>
            <a:ext cx="28608536" cy="1461939"/>
          </a:xfrm>
          <a:prstGeom prst="rect">
            <a:avLst/>
          </a:prstGeom>
          <a:solidFill>
            <a:schemeClr val="accent3">
              <a:lumMod val="75000"/>
            </a:schemeClr>
          </a:solidFill>
          <a:ln>
            <a:solidFill>
              <a:schemeClr val="tx1"/>
            </a:solidFill>
          </a:ln>
          <a:effectLst/>
        </p:spPr>
        <p:txBody>
          <a:bodyPr wrap="square" rtlCol="0">
            <a:spAutoFit/>
          </a:bodyPr>
          <a:lstStyle/>
          <a:p>
            <a:pPr algn="ctr">
              <a:spcAft>
                <a:spcPts val="600"/>
              </a:spcAft>
            </a:pPr>
            <a:r>
              <a:rPr lang="en-US" sz="4800" dirty="0">
                <a:solidFill>
                  <a:srgbClr val="000000"/>
                </a:solidFill>
              </a:rPr>
              <a:t>Hampshire &amp; Isle of Wight Air Ambulance. </a:t>
            </a:r>
            <a:endParaRPr lang="en-US" sz="3600" dirty="0">
              <a:solidFill>
                <a:srgbClr val="000000"/>
              </a:solidFill>
            </a:endParaRPr>
          </a:p>
          <a:p>
            <a:pPr algn="ctr"/>
            <a:endParaRPr lang="en-US" sz="3600" dirty="0">
              <a:solidFill>
                <a:srgbClr val="000000"/>
              </a:solidFill>
            </a:endParaRPr>
          </a:p>
        </p:txBody>
      </p:sp>
      <p:sp>
        <p:nvSpPr>
          <p:cNvPr id="54" name="TextBox 53"/>
          <p:cNvSpPr txBox="1"/>
          <p:nvPr/>
        </p:nvSpPr>
        <p:spPr>
          <a:xfrm>
            <a:off x="757070" y="29832559"/>
            <a:ext cx="28608536" cy="1461939"/>
          </a:xfrm>
          <a:prstGeom prst="rect">
            <a:avLst/>
          </a:prstGeom>
          <a:solidFill>
            <a:schemeClr val="accent3">
              <a:lumMod val="75000"/>
            </a:schemeClr>
          </a:solidFill>
          <a:ln>
            <a:solidFill>
              <a:schemeClr val="tx1"/>
            </a:solidFill>
          </a:ln>
          <a:effectLst/>
        </p:spPr>
        <p:txBody>
          <a:bodyPr wrap="square" rtlCol="0">
            <a:spAutoFit/>
          </a:bodyPr>
          <a:lstStyle/>
          <a:p>
            <a:pPr algn="ctr">
              <a:spcAft>
                <a:spcPts val="600"/>
              </a:spcAft>
            </a:pPr>
            <a:r>
              <a:rPr lang="en-US" sz="4800" dirty="0">
                <a:solidFill>
                  <a:srgbClr val="000000"/>
                </a:solidFill>
              </a:rPr>
              <a:t>Training programme</a:t>
            </a:r>
            <a:endParaRPr lang="en-US" sz="3600" dirty="0">
              <a:solidFill>
                <a:srgbClr val="000000"/>
              </a:solidFill>
            </a:endParaRPr>
          </a:p>
          <a:p>
            <a:pPr algn="ctr"/>
            <a:endParaRPr lang="en-US" sz="3600" dirty="0">
              <a:solidFill>
                <a:srgbClr val="000000"/>
              </a:solidFill>
            </a:endParaRPr>
          </a:p>
        </p:txBody>
      </p:sp>
      <p:sp>
        <p:nvSpPr>
          <p:cNvPr id="55" name="Text Box 5"/>
          <p:cNvSpPr txBox="1">
            <a:spLocks noChangeArrowheads="1"/>
          </p:cNvSpPr>
          <p:nvPr/>
        </p:nvSpPr>
        <p:spPr bwMode="auto">
          <a:xfrm>
            <a:off x="757070" y="21433391"/>
            <a:ext cx="28608536" cy="7747144"/>
          </a:xfrm>
          <a:prstGeom prst="rect">
            <a:avLst/>
          </a:prstGeom>
          <a:solidFill>
            <a:schemeClr val="accent3">
              <a:lumMod val="60000"/>
              <a:lumOff val="40000"/>
            </a:schemeClr>
          </a:solidFill>
          <a:ln w="3175">
            <a:solidFill>
              <a:schemeClr val="tx1"/>
            </a:solidFill>
            <a:miter lim="800000"/>
            <a:headEnd/>
            <a:tailEnd/>
          </a:ln>
          <a:effectLst/>
        </p:spPr>
        <p:txBody>
          <a:bodyPr vert="horz" wrap="square" lIns="182990" tIns="182990" rIns="182990" bIns="182990" numCol="1" anchor="t" anchorCtr="0" compatLnSpc="1">
            <a:prstTxWarp prst="textNoShape">
              <a:avLst/>
            </a:prstTxWarp>
          </a:bodyPr>
          <a:lstStyle/>
          <a:p>
            <a:pPr algn="just" defTabSz="1829896" fontAlgn="base">
              <a:spcBef>
                <a:spcPct val="0"/>
              </a:spcBef>
              <a:spcAft>
                <a:spcPct val="0"/>
              </a:spcAft>
            </a:pPr>
            <a:r>
              <a:rPr lang="en-US" sz="4000" dirty="0">
                <a:latin typeface="Arial" pitchFamily="-84" charset="0"/>
                <a:ea typeface="Times New Roman" pitchFamily="-84" charset="0"/>
              </a:rPr>
              <a:t>Currently based at Thruxton airfield, but moving to brand new premises adjacent to Southampton airport in 2026,  the Hampshire and Isle of Wight Air Ambulance is proud to continue to support PHEM training. With a night capable aircraft and offline car service, plus CCP led car service for additional experience, the scheme provides training in both technical and non-technical aspects of the PHEM curriculum. Currently the aircraft operates from 0700-0200, with two shifts 07:00-17:00 and 16:00-02:00.</a:t>
            </a:r>
          </a:p>
          <a:p>
            <a:pPr algn="just" defTabSz="1829896" fontAlgn="base">
              <a:spcBef>
                <a:spcPct val="0"/>
              </a:spcBef>
              <a:spcAft>
                <a:spcPct val="0"/>
              </a:spcAft>
            </a:pPr>
            <a:endParaRPr lang="en-US" sz="4000" dirty="0">
              <a:latin typeface="Arial" pitchFamily="-84" charset="0"/>
              <a:ea typeface="Times New Roman" pitchFamily="-84" charset="0"/>
            </a:endParaRPr>
          </a:p>
          <a:p>
            <a:pPr algn="just" defTabSz="1829896" fontAlgn="base">
              <a:spcBef>
                <a:spcPct val="0"/>
              </a:spcBef>
              <a:spcAft>
                <a:spcPct val="0"/>
              </a:spcAft>
            </a:pPr>
            <a:r>
              <a:rPr lang="en-US" sz="4000" dirty="0">
                <a:latin typeface="Arial" pitchFamily="-84" charset="0"/>
                <a:ea typeface="Times New Roman" pitchFamily="-84" charset="0"/>
              </a:rPr>
              <a:t>Case mix experience includes approximately 60% trauma workload with the rest being medical, alongside transfer work. Secondary transfers are common from the IOW where the service also provides a mechanical thrombectomy HEMS transport service. Trainees will be quickly made to feel welcome and part of an extremely close and hard-working team who are always looking to push the limits of Pre-Hospital Emergency Medicine. </a:t>
            </a:r>
          </a:p>
        </p:txBody>
      </p:sp>
      <p:sp>
        <p:nvSpPr>
          <p:cNvPr id="56" name="Text Box 5"/>
          <p:cNvSpPr txBox="1">
            <a:spLocks noChangeArrowheads="1"/>
          </p:cNvSpPr>
          <p:nvPr/>
        </p:nvSpPr>
        <p:spPr bwMode="auto">
          <a:xfrm>
            <a:off x="735806" y="31376841"/>
            <a:ext cx="28608536" cy="7747143"/>
          </a:xfrm>
          <a:prstGeom prst="rect">
            <a:avLst/>
          </a:prstGeom>
          <a:solidFill>
            <a:schemeClr val="accent3">
              <a:lumMod val="60000"/>
              <a:lumOff val="40000"/>
            </a:schemeClr>
          </a:solidFill>
          <a:ln w="3175">
            <a:solidFill>
              <a:schemeClr val="tx1"/>
            </a:solidFill>
            <a:miter lim="800000"/>
            <a:headEnd/>
            <a:tailEnd/>
          </a:ln>
          <a:effectLst/>
        </p:spPr>
        <p:txBody>
          <a:bodyPr vert="horz" wrap="square" lIns="182990" tIns="182990" rIns="182990" bIns="182990" numCol="1" anchor="t" anchorCtr="0" compatLnSpc="1">
            <a:prstTxWarp prst="textNoShape">
              <a:avLst/>
            </a:prstTxWarp>
          </a:bodyPr>
          <a:lstStyle/>
          <a:p>
            <a:pPr algn="just" defTabSz="1829896" fontAlgn="base">
              <a:spcBef>
                <a:spcPct val="0"/>
              </a:spcBef>
              <a:spcAft>
                <a:spcPct val="0"/>
              </a:spcAft>
            </a:pPr>
            <a:r>
              <a:rPr lang="en-US" sz="4000" dirty="0">
                <a:latin typeface="Arial" pitchFamily="-84" charset="0"/>
                <a:ea typeface="Times New Roman" pitchFamily="-84" charset="0"/>
              </a:rPr>
              <a:t>The two-year blended training programme (scheme A) covers the full PHEM curriculum with a balance of trauma and medical cases, rotating between monthly blocks of pre-hospital and base specialty work. HIOWAA alternate PHEM trainee selection between the two base specialties e.g., recruiting a PHEM/EM trainee once a year and the following year a PHEM/ Anaesthetic trainee.</a:t>
            </a:r>
          </a:p>
          <a:p>
            <a:pPr algn="just" defTabSz="1829896" fontAlgn="base">
              <a:spcBef>
                <a:spcPct val="0"/>
              </a:spcBef>
              <a:spcAft>
                <a:spcPct val="0"/>
              </a:spcAft>
            </a:pPr>
            <a:endParaRPr lang="en-US" sz="4000" dirty="0">
              <a:latin typeface="Arial" pitchFamily="-84" charset="0"/>
              <a:ea typeface="Times New Roman" pitchFamily="-84" charset="0"/>
            </a:endParaRPr>
          </a:p>
          <a:p>
            <a:pPr algn="just" defTabSz="1829896" fontAlgn="base">
              <a:spcBef>
                <a:spcPct val="0"/>
              </a:spcBef>
              <a:spcAft>
                <a:spcPct val="0"/>
              </a:spcAft>
            </a:pPr>
            <a:r>
              <a:rPr lang="en-US" sz="4000" dirty="0">
                <a:latin typeface="Arial" pitchFamily="-84" charset="0"/>
                <a:ea typeface="Times New Roman" pitchFamily="-84" charset="0"/>
              </a:rPr>
              <a:t>Following selection, trainees participate in the national PHEM introductory course followed by a local induction and will be well supported throughout their training with regular base training, clinical governance meetings, case discussions and journal club amongst other opportunities.</a:t>
            </a:r>
          </a:p>
          <a:p>
            <a:pPr algn="just" defTabSz="1829896" fontAlgn="base">
              <a:spcBef>
                <a:spcPct val="0"/>
              </a:spcBef>
              <a:spcAft>
                <a:spcPct val="0"/>
              </a:spcAft>
            </a:pPr>
            <a:endParaRPr lang="en-US" sz="4000" dirty="0">
              <a:latin typeface="Arial" pitchFamily="-84" charset="0"/>
              <a:ea typeface="Times New Roman" pitchFamily="-84" charset="0"/>
            </a:endParaRPr>
          </a:p>
          <a:p>
            <a:pPr algn="just" defTabSz="1829896" fontAlgn="base">
              <a:spcBef>
                <a:spcPct val="0"/>
              </a:spcBef>
              <a:spcAft>
                <a:spcPct val="0"/>
              </a:spcAft>
            </a:pPr>
            <a:r>
              <a:rPr lang="en-US" sz="4000" dirty="0">
                <a:latin typeface="Arial" pitchFamily="-84" charset="0"/>
                <a:ea typeface="Times New Roman" pitchFamily="-84" charset="0"/>
              </a:rPr>
              <a:t>Successful candidates will have ample opportunity to gain valuable exposure to all non-technical aspects of training as well participate in audit, governance and research work due to the unique relationship between the air ambulance charity and UHS which also allows trainees to follow their patients through the MTC to discharge.</a:t>
            </a:r>
          </a:p>
          <a:p>
            <a:pPr algn="just" defTabSz="1829896" fontAlgn="base">
              <a:spcBef>
                <a:spcPct val="0"/>
              </a:spcBef>
              <a:spcAft>
                <a:spcPct val="0"/>
              </a:spcAft>
            </a:pPr>
            <a:endParaRPr lang="en-US" sz="4000" dirty="0">
              <a:latin typeface="Arial" pitchFamily="-84" charset="0"/>
              <a:ea typeface="Times New Roman" pitchFamily="-84" charset="0"/>
            </a:endParaRPr>
          </a:p>
          <a:p>
            <a:pPr defTabSz="1829896" fontAlgn="base">
              <a:spcBef>
                <a:spcPct val="0"/>
              </a:spcBef>
              <a:spcAft>
                <a:spcPct val="0"/>
              </a:spcAft>
            </a:pPr>
            <a:endParaRPr lang="en-US" sz="4000" dirty="0">
              <a:latin typeface="Arial" pitchFamily="-84" charset="0"/>
              <a:ea typeface="Times New Roman" pitchFamily="-84" charset="0"/>
            </a:endParaRPr>
          </a:p>
        </p:txBody>
      </p:sp>
      <p:sp>
        <p:nvSpPr>
          <p:cNvPr id="3077" name="Text Box 5"/>
          <p:cNvSpPr txBox="1">
            <a:spLocks noChangeArrowheads="1"/>
          </p:cNvSpPr>
          <p:nvPr/>
        </p:nvSpPr>
        <p:spPr bwMode="auto">
          <a:xfrm>
            <a:off x="735806" y="11869843"/>
            <a:ext cx="28608536" cy="7542853"/>
          </a:xfrm>
          <a:prstGeom prst="rect">
            <a:avLst/>
          </a:prstGeom>
          <a:solidFill>
            <a:schemeClr val="accent3">
              <a:lumMod val="60000"/>
              <a:lumOff val="40000"/>
            </a:schemeClr>
          </a:solidFill>
          <a:ln w="3175">
            <a:solidFill>
              <a:schemeClr val="tx1"/>
            </a:solidFill>
            <a:miter lim="800000"/>
            <a:headEnd/>
            <a:tailEnd/>
          </a:ln>
          <a:effectLst/>
        </p:spPr>
        <p:txBody>
          <a:bodyPr vert="horz" wrap="square" lIns="182990" tIns="182990" rIns="182990" bIns="182990" numCol="1" anchor="t" anchorCtr="0" compatLnSpc="1">
            <a:prstTxWarp prst="textNoShape">
              <a:avLst/>
            </a:prstTxWarp>
          </a:bodyPr>
          <a:lstStyle/>
          <a:p>
            <a:pPr algn="just" defTabSz="1829896" fontAlgn="base">
              <a:spcBef>
                <a:spcPct val="0"/>
              </a:spcBef>
              <a:spcAft>
                <a:spcPct val="0"/>
              </a:spcAft>
            </a:pPr>
            <a:r>
              <a:rPr lang="en-US" sz="4000" dirty="0">
                <a:latin typeface="Arial" pitchFamily="-84" charset="0"/>
                <a:ea typeface="Times New Roman" pitchFamily="-84" charset="0"/>
              </a:rPr>
              <a:t>The South-Central region of Wessex runs two blended training posts in Pre-Hospital Emergency Medicine. Wessex has a long tradition of providing high quality pre-hospital care with its origins within BASICS. HIOWAA was established in 2007 which now provides a HEMS team operating 07:00-02:00 across vehicle and aircraft platforms. </a:t>
            </a:r>
          </a:p>
          <a:p>
            <a:pPr algn="just" defTabSz="1829896" fontAlgn="base">
              <a:spcBef>
                <a:spcPct val="0"/>
              </a:spcBef>
              <a:spcAft>
                <a:spcPct val="0"/>
              </a:spcAft>
            </a:pPr>
            <a:endParaRPr lang="en-US" sz="4000" dirty="0">
              <a:latin typeface="Arial" pitchFamily="-84" charset="0"/>
              <a:ea typeface="Times New Roman" pitchFamily="-84" charset="0"/>
            </a:endParaRPr>
          </a:p>
          <a:p>
            <a:pPr algn="just" defTabSz="1829896" fontAlgn="base">
              <a:spcBef>
                <a:spcPct val="0"/>
              </a:spcBef>
              <a:spcAft>
                <a:spcPct val="0"/>
              </a:spcAft>
            </a:pPr>
            <a:r>
              <a:rPr lang="en-US" sz="4000" dirty="0">
                <a:latin typeface="Arial" pitchFamily="-84" charset="0"/>
                <a:ea typeface="Times New Roman" pitchFamily="-84" charset="0"/>
              </a:rPr>
              <a:t>The Wessex region began providing high quality PHEM training in 2017. These posts are blended with highly regarded medical training in Emergency Medicine and Anaesthesia, based at the region’s major trauma centre, the University Hospital Southampton. The region predominately covers the counties of Hampshire and Isle of Wight (IOW), which provides a unique island based logistical challenge for critically injured or ill patients. </a:t>
            </a:r>
          </a:p>
          <a:p>
            <a:pPr algn="just" defTabSz="1829896" fontAlgn="base">
              <a:spcBef>
                <a:spcPct val="0"/>
              </a:spcBef>
              <a:spcAft>
                <a:spcPct val="0"/>
              </a:spcAft>
            </a:pPr>
            <a:endParaRPr lang="en-US" sz="4000" dirty="0">
              <a:latin typeface="Arial" pitchFamily="-84" charset="0"/>
              <a:ea typeface="Times New Roman" pitchFamily="-84" charset="0"/>
            </a:endParaRPr>
          </a:p>
          <a:p>
            <a:pPr algn="just" defTabSz="1829896" fontAlgn="base">
              <a:spcBef>
                <a:spcPct val="0"/>
              </a:spcBef>
              <a:spcAft>
                <a:spcPct val="0"/>
              </a:spcAft>
            </a:pPr>
            <a:r>
              <a:rPr lang="en-US" sz="4000" dirty="0">
                <a:latin typeface="Arial" pitchFamily="-84" charset="0"/>
                <a:ea typeface="Times New Roman" pitchFamily="-84" charset="0"/>
              </a:rPr>
              <a:t>Set in a stunning area of the country, the Wessex region would be an excellent choice for applicants to develop their skills in Pre-Hospital Emergency Medicine and is supported by an expert consultant team. </a:t>
            </a:r>
          </a:p>
          <a:p>
            <a:pPr algn="just" defTabSz="1829896" fontAlgn="base">
              <a:spcBef>
                <a:spcPct val="0"/>
              </a:spcBef>
              <a:spcAft>
                <a:spcPct val="0"/>
              </a:spcAft>
            </a:pPr>
            <a:endParaRPr lang="en-US" sz="4000" dirty="0">
              <a:latin typeface="Arial" pitchFamily="-84" charset="0"/>
              <a:ea typeface="Times New Roman" pitchFamily="-84" charset="0"/>
            </a:endParaRPr>
          </a:p>
        </p:txBody>
      </p:sp>
      <p:pic>
        <p:nvPicPr>
          <p:cNvPr id="58" name="Picture 57" descr="images.png"/>
          <p:cNvPicPr>
            <a:picLocks noChangeAspect="1"/>
          </p:cNvPicPr>
          <p:nvPr/>
        </p:nvPicPr>
        <p:blipFill>
          <a:blip r:embed="rId2"/>
          <a:stretch>
            <a:fillRect/>
          </a:stretch>
        </p:blipFill>
        <p:spPr>
          <a:xfrm>
            <a:off x="9041606" y="9965791"/>
            <a:ext cx="13101656" cy="1397510"/>
          </a:xfrm>
          <a:prstGeom prst="rect">
            <a:avLst/>
          </a:prstGeom>
        </p:spPr>
      </p:pic>
      <p:pic>
        <p:nvPicPr>
          <p:cNvPr id="1028" name="Picture 4" descr="Hampshire and Isle of Wight Air Ambulance">
            <a:extLst>
              <a:ext uri="{FF2B5EF4-FFF2-40B4-BE49-F238E27FC236}">
                <a16:creationId xmlns:a16="http://schemas.microsoft.com/office/drawing/2014/main" id="{07DD77FB-F473-4BD6-A2F9-CB6A304C7D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806" y="2654254"/>
            <a:ext cx="11204575" cy="745613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oadSafetyWeek on Threads">
            <a:extLst>
              <a:ext uri="{FF2B5EF4-FFF2-40B4-BE49-F238E27FC236}">
                <a16:creationId xmlns:a16="http://schemas.microsoft.com/office/drawing/2014/main" id="{808A7337-E1A5-43C1-9C2A-3FB407C355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51528" y="2640198"/>
            <a:ext cx="10311740" cy="686199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ampshire &amp; Isle of Wight Air Ambulance">
            <a:extLst>
              <a:ext uri="{FF2B5EF4-FFF2-40B4-BE49-F238E27FC236}">
                <a16:creationId xmlns:a16="http://schemas.microsoft.com/office/drawing/2014/main" id="{DDFFC7B9-CE17-421B-ACAA-E32D3CD50A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72917" y="3679779"/>
            <a:ext cx="6372283" cy="45516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F2F9212E820D4EBDE803179B9F473F" ma:contentTypeVersion="6" ma:contentTypeDescription="Create a new document." ma:contentTypeScope="" ma:versionID="4cbfbf6d0a7dfb3072b622ad6bdeadc7">
  <xsd:schema xmlns:xsd="http://www.w3.org/2001/XMLSchema" xmlns:xs="http://www.w3.org/2001/XMLSchema" xmlns:p="http://schemas.microsoft.com/office/2006/metadata/properties" xmlns:ns2="0465ddbe-597b-4581-a91f-d3d7b90b3da9" xmlns:ns3="b825f3b1-0e88-46e5-8be6-2e66319fe22b" targetNamespace="http://schemas.microsoft.com/office/2006/metadata/properties" ma:root="true" ma:fieldsID="e71957f6eec79b193df768d8317bffca" ns2:_="" ns3:_="">
    <xsd:import namespace="0465ddbe-597b-4581-a91f-d3d7b90b3da9"/>
    <xsd:import namespace="b825f3b1-0e88-46e5-8be6-2e66319fe22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_ip_UnifiedCompliancePolicyProperties" minOccurs="0"/>
                <xsd:element ref="ns3: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65ddbe-597b-4581-a91f-d3d7b90b3d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825f3b1-0e88-46e5-8be6-2e66319fe22b"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internalName="_ip_UnifiedCompliancePolicyProperties" ma:readOnly="false">
      <xsd:simpleType>
        <xsd:restriction base="dms:Note"/>
      </xsd:simpleType>
    </xsd:element>
    <xsd:element name="_ip_UnifiedCompliancePolicyUIAction" ma:index="13" nillable="true" ma:displayName="Unified Compliance Policy UI Action" ma:hidden="true" ma:internalName="_ip_UnifiedCompliancePolicyUIAction"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b825f3b1-0e88-46e5-8be6-2e66319fe22b" xsi:nil="true"/>
    <_ip_UnifiedCompliancePolicyProperties xmlns="b825f3b1-0e88-46e5-8be6-2e66319fe22b" xsi:nil="true"/>
  </documentManagement>
</p:properties>
</file>

<file path=customXml/itemProps1.xml><?xml version="1.0" encoding="utf-8"?>
<ds:datastoreItem xmlns:ds="http://schemas.openxmlformats.org/officeDocument/2006/customXml" ds:itemID="{8BF4A596-89BF-4F0B-B374-7C55FD0EDA95}"/>
</file>

<file path=customXml/itemProps2.xml><?xml version="1.0" encoding="utf-8"?>
<ds:datastoreItem xmlns:ds="http://schemas.openxmlformats.org/officeDocument/2006/customXml" ds:itemID="{90737AD0-08DE-4B49-97C4-EA97DD7520FC}"/>
</file>

<file path=customXml/itemProps3.xml><?xml version="1.0" encoding="utf-8"?>
<ds:datastoreItem xmlns:ds="http://schemas.openxmlformats.org/officeDocument/2006/customXml" ds:itemID="{226C26C8-C7D3-48D6-88E0-56ED44D13948}"/>
</file>

<file path=docProps/app.xml><?xml version="1.0" encoding="utf-8"?>
<Properties xmlns="http://schemas.openxmlformats.org/officeDocument/2006/extended-properties" xmlns:vt="http://schemas.openxmlformats.org/officeDocument/2006/docPropsVTypes">
  <TotalTime>1777</TotalTime>
  <Words>508</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hill</dc:creator>
  <cp:lastModifiedBy>BRADDICK, Trina (NHS ENGLAND)</cp:lastModifiedBy>
  <cp:revision>71</cp:revision>
  <cp:lastPrinted>2013-04-21T19:54:18Z</cp:lastPrinted>
  <dcterms:created xsi:type="dcterms:W3CDTF">2016-09-20T15:10:25Z</dcterms:created>
  <dcterms:modified xsi:type="dcterms:W3CDTF">2025-09-01T13:49:19Z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0x0101003BF2F9212E820D4EBDE803179B9F473F</vt:lpwstr>
  </property>
</Properties>
</file>