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notesSlides/notesSlide3.xml" ContentType="application/vnd.openxmlformats-officedocument.presentationml.notesSlide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4.xml" ContentType="application/vnd.openxmlformats-officedocument.presentationml.notesSlide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notesSlides/notesSlide5.xml" ContentType="application/vnd.openxmlformats-officedocument.presentationml.notesSlide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4"/>
  </p:notesMasterIdLst>
  <p:sldIdLst>
    <p:sldId id="256" r:id="rId2"/>
    <p:sldId id="298" r:id="rId3"/>
    <p:sldId id="286" r:id="rId4"/>
    <p:sldId id="285" r:id="rId5"/>
    <p:sldId id="284" r:id="rId6"/>
    <p:sldId id="272" r:id="rId7"/>
    <p:sldId id="273" r:id="rId8"/>
    <p:sldId id="274" r:id="rId9"/>
    <p:sldId id="275" r:id="rId10"/>
    <p:sldId id="276" r:id="rId11"/>
    <p:sldId id="277" r:id="rId12"/>
    <p:sldId id="281" r:id="rId13"/>
    <p:sldId id="278" r:id="rId14"/>
    <p:sldId id="279" r:id="rId15"/>
    <p:sldId id="280" r:id="rId16"/>
    <p:sldId id="282" r:id="rId17"/>
    <p:sldId id="270" r:id="rId18"/>
    <p:sldId id="283" r:id="rId19"/>
    <p:sldId id="296" r:id="rId20"/>
    <p:sldId id="287" r:id="rId21"/>
    <p:sldId id="258" r:id="rId22"/>
    <p:sldId id="261" r:id="rId23"/>
    <p:sldId id="262" r:id="rId24"/>
    <p:sldId id="263" r:id="rId25"/>
    <p:sldId id="264" r:id="rId26"/>
    <p:sldId id="265" r:id="rId27"/>
    <p:sldId id="266" r:id="rId28"/>
    <p:sldId id="267" r:id="rId29"/>
    <p:sldId id="268" r:id="rId30"/>
    <p:sldId id="288" r:id="rId31"/>
    <p:sldId id="289" r:id="rId32"/>
    <p:sldId id="290" r:id="rId33"/>
    <p:sldId id="292" r:id="rId34"/>
    <p:sldId id="293" r:id="rId35"/>
    <p:sldId id="294" r:id="rId36"/>
    <p:sldId id="291" r:id="rId37"/>
    <p:sldId id="299" r:id="rId38"/>
    <p:sldId id="300" r:id="rId39"/>
    <p:sldId id="301" r:id="rId40"/>
    <p:sldId id="302" r:id="rId41"/>
    <p:sldId id="295" r:id="rId42"/>
    <p:sldId id="297" r:id="rId4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103" d="100"/>
          <a:sy n="103" d="100"/>
        </p:scale>
        <p:origin x="-204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ableStyles" Target="tableStyle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#1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32381222-83B6-41D4-BF38-96149669AD51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325D4485-A42F-4EB4-B2AA-8D48CEB10E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Non-Cardiac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Pain </a:t>
          </a:r>
        </a:p>
      </dgm:t>
    </dgm:pt>
    <dgm:pt modelId="{3AB1ABD9-75C0-4177-A93B-A1D27D8E1C9F}" type="parTrans" cxnId="{87CF13A2-5C6C-4007-8115-F9000B4D81D4}">
      <dgm:prSet/>
      <dgm:spPr/>
    </dgm:pt>
    <dgm:pt modelId="{CB29297D-671D-456A-BA30-6EBDA2C9A0F3}" type="sibTrans" cxnId="{87CF13A2-5C6C-4007-8115-F9000B4D81D4}">
      <dgm:prSet/>
      <dgm:spPr/>
    </dgm:pt>
    <dgm:pt modelId="{2A40FEB3-D033-4603-9451-A272AB556F4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Musculoskeletal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Wall Pain </a:t>
          </a:r>
        </a:p>
      </dgm:t>
    </dgm:pt>
    <dgm:pt modelId="{89FD7476-5561-46F0-9A8D-EE0523696BDF}" type="parTrans" cxnId="{75FFCD5C-275A-43A9-B806-45E4DB1ADC6D}">
      <dgm:prSet/>
      <dgm:spPr/>
    </dgm:pt>
    <dgm:pt modelId="{065C216A-7AFB-4797-A469-CC800B95A140}" type="sibTrans" cxnId="{75FFCD5C-275A-43A9-B806-45E4DB1ADC6D}">
      <dgm:prSet/>
      <dgm:spPr/>
    </dgm:pt>
    <dgm:pt modelId="{C077F28F-A357-484C-8268-5ECC47C52379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Pulmonary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2%-11%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Exercise asthma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Pleurisy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Sickle cell </a:t>
          </a:r>
        </a:p>
      </dgm:t>
    </dgm:pt>
    <dgm:pt modelId="{D487CB3A-EC63-41E6-A980-F7B8E3F6567F}" type="parTrans" cxnId="{D54362F2-3A91-4F5A-A0AB-FD2FE8F0423F}">
      <dgm:prSet/>
      <dgm:spPr/>
    </dgm:pt>
    <dgm:pt modelId="{FB9981DB-FA47-4F25-9C56-279BCF846994}" type="sibTrans" cxnId="{D54362F2-3A91-4F5A-A0AB-FD2FE8F0423F}">
      <dgm:prSet/>
      <dgm:spPr/>
    </dgm:pt>
    <dgm:pt modelId="{D8AD6B55-5A4B-472D-95B9-6475584D58A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Gastrointestinal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8%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GORD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Cholecystitis  </a:t>
          </a:r>
        </a:p>
      </dgm:t>
    </dgm:pt>
    <dgm:pt modelId="{1D5B94B2-7FC4-4B54-9297-481E2D8A36F0}" type="parTrans" cxnId="{B8435115-8787-4C7F-A981-8E4253791E3A}">
      <dgm:prSet/>
      <dgm:spPr/>
    </dgm:pt>
    <dgm:pt modelId="{6BA8FC62-ADD0-42CA-BC4C-832B5EB3581D}" type="sibTrans" cxnId="{B8435115-8787-4C7F-A981-8E4253791E3A}">
      <dgm:prSet/>
      <dgm:spPr/>
    </dgm:pt>
    <dgm:pt modelId="{192CBF0B-1CDC-45E0-9A36-DF46BB318AF6}" type="pres">
      <dgm:prSet presAssocID="{32381222-83B6-41D4-BF38-96149669AD51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63A8E7F-B130-4829-87D8-38B29CD89219}" type="pres">
      <dgm:prSet presAssocID="{325D4485-A42F-4EB4-B2AA-8D48CEB10EFA}" presName="hierRoot1" presStyleCnt="0">
        <dgm:presLayoutVars>
          <dgm:hierBranch/>
        </dgm:presLayoutVars>
      </dgm:prSet>
      <dgm:spPr/>
    </dgm:pt>
    <dgm:pt modelId="{EC8F9C47-CE19-47FD-97AD-040C477C7C1C}" type="pres">
      <dgm:prSet presAssocID="{325D4485-A42F-4EB4-B2AA-8D48CEB10EFA}" presName="rootComposite1" presStyleCnt="0"/>
      <dgm:spPr/>
    </dgm:pt>
    <dgm:pt modelId="{8D2FCB7F-D606-4F8C-91D6-D698F2D3E22A}" type="pres">
      <dgm:prSet presAssocID="{325D4485-A42F-4EB4-B2AA-8D48CEB10EF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CD09C72-7F58-420C-9D2E-20B7B5FD15F8}" type="pres">
      <dgm:prSet presAssocID="{325D4485-A42F-4EB4-B2AA-8D48CEB10EFA}" presName="rootConnector1" presStyleLbl="node1" presStyleIdx="0" presStyleCnt="0"/>
      <dgm:spPr/>
      <dgm:t>
        <a:bodyPr/>
        <a:lstStyle/>
        <a:p>
          <a:endParaRPr lang="en-GB"/>
        </a:p>
      </dgm:t>
    </dgm:pt>
    <dgm:pt modelId="{781BF8F1-F4C0-4D21-821F-F5FB91ECBED7}" type="pres">
      <dgm:prSet presAssocID="{325D4485-A42F-4EB4-B2AA-8D48CEB10EFA}" presName="hierChild2" presStyleCnt="0"/>
      <dgm:spPr/>
    </dgm:pt>
    <dgm:pt modelId="{27B5F0E8-1978-4453-8B4A-FF986EF97098}" type="pres">
      <dgm:prSet presAssocID="{89FD7476-5561-46F0-9A8D-EE0523696BDF}" presName="Name35" presStyleLbl="parChTrans1D2" presStyleIdx="0" presStyleCnt="3"/>
      <dgm:spPr/>
    </dgm:pt>
    <dgm:pt modelId="{A9674F1D-AC52-4978-94D9-5A6D7F364398}" type="pres">
      <dgm:prSet presAssocID="{2A40FEB3-D033-4603-9451-A272AB556F4E}" presName="hierRoot2" presStyleCnt="0">
        <dgm:presLayoutVars>
          <dgm:hierBranch/>
        </dgm:presLayoutVars>
      </dgm:prSet>
      <dgm:spPr/>
    </dgm:pt>
    <dgm:pt modelId="{AC839A7A-1146-43CA-BE95-E12751BA5A10}" type="pres">
      <dgm:prSet presAssocID="{2A40FEB3-D033-4603-9451-A272AB556F4E}" presName="rootComposite" presStyleCnt="0"/>
      <dgm:spPr/>
    </dgm:pt>
    <dgm:pt modelId="{0840C17C-1FDB-419C-AC78-D18DDF74B96C}" type="pres">
      <dgm:prSet presAssocID="{2A40FEB3-D033-4603-9451-A272AB556F4E}" presName="rootText" presStyleLbl="node2" presStyleIdx="0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7A60DFB-045A-49CD-AFC9-036BD4B48C4A}" type="pres">
      <dgm:prSet presAssocID="{2A40FEB3-D033-4603-9451-A272AB556F4E}" presName="rootConnector" presStyleLbl="node2" presStyleIdx="0" presStyleCnt="3"/>
      <dgm:spPr/>
      <dgm:t>
        <a:bodyPr/>
        <a:lstStyle/>
        <a:p>
          <a:endParaRPr lang="en-GB"/>
        </a:p>
      </dgm:t>
    </dgm:pt>
    <dgm:pt modelId="{3ECF4F6A-3642-42C0-B920-19BC2BD42F55}" type="pres">
      <dgm:prSet presAssocID="{2A40FEB3-D033-4603-9451-A272AB556F4E}" presName="hierChild4" presStyleCnt="0"/>
      <dgm:spPr/>
    </dgm:pt>
    <dgm:pt modelId="{6AF391A2-47DD-4BFF-BB83-B3E0B8E1E789}" type="pres">
      <dgm:prSet presAssocID="{2A40FEB3-D033-4603-9451-A272AB556F4E}" presName="hierChild5" presStyleCnt="0"/>
      <dgm:spPr/>
    </dgm:pt>
    <dgm:pt modelId="{BF44E91A-739D-4353-87CC-B4398D4C454D}" type="pres">
      <dgm:prSet presAssocID="{D487CB3A-EC63-41E6-A980-F7B8E3F6567F}" presName="Name35" presStyleLbl="parChTrans1D2" presStyleIdx="1" presStyleCnt="3"/>
      <dgm:spPr/>
    </dgm:pt>
    <dgm:pt modelId="{2E9C12F9-29BE-47E8-9482-E39E4DD0EC0D}" type="pres">
      <dgm:prSet presAssocID="{C077F28F-A357-484C-8268-5ECC47C52379}" presName="hierRoot2" presStyleCnt="0">
        <dgm:presLayoutVars>
          <dgm:hierBranch/>
        </dgm:presLayoutVars>
      </dgm:prSet>
      <dgm:spPr/>
    </dgm:pt>
    <dgm:pt modelId="{621EC753-A9CA-4254-9DAE-FB1480EBCDD3}" type="pres">
      <dgm:prSet presAssocID="{C077F28F-A357-484C-8268-5ECC47C52379}" presName="rootComposite" presStyleCnt="0"/>
      <dgm:spPr/>
    </dgm:pt>
    <dgm:pt modelId="{3FF770EA-CA4D-4BBF-8B23-433A8C348E9D}" type="pres">
      <dgm:prSet presAssocID="{C077F28F-A357-484C-8268-5ECC47C52379}" presName="rootText" presStyleLbl="node2" presStyleIdx="1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267D6FC-F5CF-44DF-AFE3-C5E780EFE08E}" type="pres">
      <dgm:prSet presAssocID="{C077F28F-A357-484C-8268-5ECC47C52379}" presName="rootConnector" presStyleLbl="node2" presStyleIdx="1" presStyleCnt="3"/>
      <dgm:spPr/>
      <dgm:t>
        <a:bodyPr/>
        <a:lstStyle/>
        <a:p>
          <a:endParaRPr lang="en-GB"/>
        </a:p>
      </dgm:t>
    </dgm:pt>
    <dgm:pt modelId="{9D77E803-5553-4C8D-99E3-C262E8C2F5E2}" type="pres">
      <dgm:prSet presAssocID="{C077F28F-A357-484C-8268-5ECC47C52379}" presName="hierChild4" presStyleCnt="0"/>
      <dgm:spPr/>
    </dgm:pt>
    <dgm:pt modelId="{DE552EE6-2846-4982-80C2-63E8FE49DA19}" type="pres">
      <dgm:prSet presAssocID="{C077F28F-A357-484C-8268-5ECC47C52379}" presName="hierChild5" presStyleCnt="0"/>
      <dgm:spPr/>
    </dgm:pt>
    <dgm:pt modelId="{58BF11EC-B7FD-4573-9F11-65A92D95B165}" type="pres">
      <dgm:prSet presAssocID="{1D5B94B2-7FC4-4B54-9297-481E2D8A36F0}" presName="Name35" presStyleLbl="parChTrans1D2" presStyleIdx="2" presStyleCnt="3"/>
      <dgm:spPr/>
    </dgm:pt>
    <dgm:pt modelId="{C8CA5971-FBEF-4DC7-BA8E-F20C68DBFD6C}" type="pres">
      <dgm:prSet presAssocID="{D8AD6B55-5A4B-472D-95B9-6475584D58AD}" presName="hierRoot2" presStyleCnt="0">
        <dgm:presLayoutVars>
          <dgm:hierBranch/>
        </dgm:presLayoutVars>
      </dgm:prSet>
      <dgm:spPr/>
    </dgm:pt>
    <dgm:pt modelId="{D0995411-6037-4A8A-8BE1-9E2A5540FD0E}" type="pres">
      <dgm:prSet presAssocID="{D8AD6B55-5A4B-472D-95B9-6475584D58AD}" presName="rootComposite" presStyleCnt="0"/>
      <dgm:spPr/>
    </dgm:pt>
    <dgm:pt modelId="{1B9CF152-F372-457A-8BEF-AF015E4A4A3D}" type="pres">
      <dgm:prSet presAssocID="{D8AD6B55-5A4B-472D-95B9-6475584D58AD}" presName="rootText" presStyleLbl="node2" presStyleIdx="2" presStyleCnt="3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14617C3-A88F-42E0-8AEB-2CFCF4A825B5}" type="pres">
      <dgm:prSet presAssocID="{D8AD6B55-5A4B-472D-95B9-6475584D58AD}" presName="rootConnector" presStyleLbl="node2" presStyleIdx="2" presStyleCnt="3"/>
      <dgm:spPr/>
      <dgm:t>
        <a:bodyPr/>
        <a:lstStyle/>
        <a:p>
          <a:endParaRPr lang="en-GB"/>
        </a:p>
      </dgm:t>
    </dgm:pt>
    <dgm:pt modelId="{D0FC4721-CED4-494A-A1C1-6B2C8A3D93EA}" type="pres">
      <dgm:prSet presAssocID="{D8AD6B55-5A4B-472D-95B9-6475584D58AD}" presName="hierChild4" presStyleCnt="0"/>
      <dgm:spPr/>
    </dgm:pt>
    <dgm:pt modelId="{6D6234D5-7720-45CA-99F9-24A856F675FE}" type="pres">
      <dgm:prSet presAssocID="{D8AD6B55-5A4B-472D-95B9-6475584D58AD}" presName="hierChild5" presStyleCnt="0"/>
      <dgm:spPr/>
    </dgm:pt>
    <dgm:pt modelId="{3483790E-4C65-4E06-93D7-83EA2252352E}" type="pres">
      <dgm:prSet presAssocID="{325D4485-A42F-4EB4-B2AA-8D48CEB10EFA}" presName="hierChild3" presStyleCnt="0"/>
      <dgm:spPr/>
    </dgm:pt>
  </dgm:ptLst>
  <dgm:cxnLst>
    <dgm:cxn modelId="{082A3649-A11A-47A1-9F2B-DF887A6A50F6}" type="presOf" srcId="{1D5B94B2-7FC4-4B54-9297-481E2D8A36F0}" destId="{58BF11EC-B7FD-4573-9F11-65A92D95B165}" srcOrd="0" destOrd="0" presId="urn:microsoft.com/office/officeart/2005/8/layout/orgChart1"/>
    <dgm:cxn modelId="{C143986A-005E-47C9-9658-750C8E76817A}" type="presOf" srcId="{C077F28F-A357-484C-8268-5ECC47C52379}" destId="{D267D6FC-F5CF-44DF-AFE3-C5E780EFE08E}" srcOrd="1" destOrd="0" presId="urn:microsoft.com/office/officeart/2005/8/layout/orgChart1"/>
    <dgm:cxn modelId="{27BDBC68-47A5-4886-B28B-53ADF820B6D7}" type="presOf" srcId="{325D4485-A42F-4EB4-B2AA-8D48CEB10EFA}" destId="{8D2FCB7F-D606-4F8C-91D6-D698F2D3E22A}" srcOrd="0" destOrd="0" presId="urn:microsoft.com/office/officeart/2005/8/layout/orgChart1"/>
    <dgm:cxn modelId="{FD484768-FEBC-49B9-8BBB-4A43A837E39C}" type="presOf" srcId="{2A40FEB3-D033-4603-9451-A272AB556F4E}" destId="{F7A60DFB-045A-49CD-AFC9-036BD4B48C4A}" srcOrd="1" destOrd="0" presId="urn:microsoft.com/office/officeart/2005/8/layout/orgChart1"/>
    <dgm:cxn modelId="{E6150FED-913F-46C4-B7C4-19FF5FB515E4}" type="presOf" srcId="{2A40FEB3-D033-4603-9451-A272AB556F4E}" destId="{0840C17C-1FDB-419C-AC78-D18DDF74B96C}" srcOrd="0" destOrd="0" presId="urn:microsoft.com/office/officeart/2005/8/layout/orgChart1"/>
    <dgm:cxn modelId="{0CA42F49-F618-4E81-A68D-D408A5FFBD93}" type="presOf" srcId="{32381222-83B6-41D4-BF38-96149669AD51}" destId="{192CBF0B-1CDC-45E0-9A36-DF46BB318AF6}" srcOrd="0" destOrd="0" presId="urn:microsoft.com/office/officeart/2005/8/layout/orgChart1"/>
    <dgm:cxn modelId="{AFF709F5-98E5-4CAB-8365-9FA451478D49}" type="presOf" srcId="{325D4485-A42F-4EB4-B2AA-8D48CEB10EFA}" destId="{DCD09C72-7F58-420C-9D2E-20B7B5FD15F8}" srcOrd="1" destOrd="0" presId="urn:microsoft.com/office/officeart/2005/8/layout/orgChart1"/>
    <dgm:cxn modelId="{CA0C48A7-FBFA-4A40-AE6B-9364251E607D}" type="presOf" srcId="{D8AD6B55-5A4B-472D-95B9-6475584D58AD}" destId="{1B9CF152-F372-457A-8BEF-AF015E4A4A3D}" srcOrd="0" destOrd="0" presId="urn:microsoft.com/office/officeart/2005/8/layout/orgChart1"/>
    <dgm:cxn modelId="{B8435115-8787-4C7F-A981-8E4253791E3A}" srcId="{325D4485-A42F-4EB4-B2AA-8D48CEB10EFA}" destId="{D8AD6B55-5A4B-472D-95B9-6475584D58AD}" srcOrd="2" destOrd="0" parTransId="{1D5B94B2-7FC4-4B54-9297-481E2D8A36F0}" sibTransId="{6BA8FC62-ADD0-42CA-BC4C-832B5EB3581D}"/>
    <dgm:cxn modelId="{E699AA56-0DA1-43AC-8B7C-3DA03F0C97BD}" type="presOf" srcId="{D487CB3A-EC63-41E6-A980-F7B8E3F6567F}" destId="{BF44E91A-739D-4353-87CC-B4398D4C454D}" srcOrd="0" destOrd="0" presId="urn:microsoft.com/office/officeart/2005/8/layout/orgChart1"/>
    <dgm:cxn modelId="{CCFA8539-612C-49C0-91A7-A628A194A274}" type="presOf" srcId="{D8AD6B55-5A4B-472D-95B9-6475584D58AD}" destId="{114617C3-A88F-42E0-8AEB-2CFCF4A825B5}" srcOrd="1" destOrd="0" presId="urn:microsoft.com/office/officeart/2005/8/layout/orgChart1"/>
    <dgm:cxn modelId="{D54362F2-3A91-4F5A-A0AB-FD2FE8F0423F}" srcId="{325D4485-A42F-4EB4-B2AA-8D48CEB10EFA}" destId="{C077F28F-A357-484C-8268-5ECC47C52379}" srcOrd="1" destOrd="0" parTransId="{D487CB3A-EC63-41E6-A980-F7B8E3F6567F}" sibTransId="{FB9981DB-FA47-4F25-9C56-279BCF846994}"/>
    <dgm:cxn modelId="{A311F29A-D3B7-4C80-9D59-74C467F1843C}" type="presOf" srcId="{C077F28F-A357-484C-8268-5ECC47C52379}" destId="{3FF770EA-CA4D-4BBF-8B23-433A8C348E9D}" srcOrd="0" destOrd="0" presId="urn:microsoft.com/office/officeart/2005/8/layout/orgChart1"/>
    <dgm:cxn modelId="{75FFCD5C-275A-43A9-B806-45E4DB1ADC6D}" srcId="{325D4485-A42F-4EB4-B2AA-8D48CEB10EFA}" destId="{2A40FEB3-D033-4603-9451-A272AB556F4E}" srcOrd="0" destOrd="0" parTransId="{89FD7476-5561-46F0-9A8D-EE0523696BDF}" sibTransId="{065C216A-7AFB-4797-A469-CC800B95A140}"/>
    <dgm:cxn modelId="{87CF13A2-5C6C-4007-8115-F9000B4D81D4}" srcId="{32381222-83B6-41D4-BF38-96149669AD51}" destId="{325D4485-A42F-4EB4-B2AA-8D48CEB10EFA}" srcOrd="0" destOrd="0" parTransId="{3AB1ABD9-75C0-4177-A93B-A1D27D8E1C9F}" sibTransId="{CB29297D-671D-456A-BA30-6EBDA2C9A0F3}"/>
    <dgm:cxn modelId="{993DEC66-EF59-4E3F-BCB2-30B66307EE57}" type="presOf" srcId="{89FD7476-5561-46F0-9A8D-EE0523696BDF}" destId="{27B5F0E8-1978-4453-8B4A-FF986EF97098}" srcOrd="0" destOrd="0" presId="urn:microsoft.com/office/officeart/2005/8/layout/orgChart1"/>
    <dgm:cxn modelId="{E7F2713E-935A-4F30-A3F0-16F15641085F}" type="presParOf" srcId="{192CBF0B-1CDC-45E0-9A36-DF46BB318AF6}" destId="{E63A8E7F-B130-4829-87D8-38B29CD89219}" srcOrd="0" destOrd="0" presId="urn:microsoft.com/office/officeart/2005/8/layout/orgChart1"/>
    <dgm:cxn modelId="{199D0E64-553D-42B7-A04A-362436DE6B23}" type="presParOf" srcId="{E63A8E7F-B130-4829-87D8-38B29CD89219}" destId="{EC8F9C47-CE19-47FD-97AD-040C477C7C1C}" srcOrd="0" destOrd="0" presId="urn:microsoft.com/office/officeart/2005/8/layout/orgChart1"/>
    <dgm:cxn modelId="{C248A6F2-3BE4-4219-BD71-51D9F9DD414F}" type="presParOf" srcId="{EC8F9C47-CE19-47FD-97AD-040C477C7C1C}" destId="{8D2FCB7F-D606-4F8C-91D6-D698F2D3E22A}" srcOrd="0" destOrd="0" presId="urn:microsoft.com/office/officeart/2005/8/layout/orgChart1"/>
    <dgm:cxn modelId="{26809780-2248-462C-93E6-2BA9E2D51E96}" type="presParOf" srcId="{EC8F9C47-CE19-47FD-97AD-040C477C7C1C}" destId="{DCD09C72-7F58-420C-9D2E-20B7B5FD15F8}" srcOrd="1" destOrd="0" presId="urn:microsoft.com/office/officeart/2005/8/layout/orgChart1"/>
    <dgm:cxn modelId="{C006F82F-8322-467B-93AA-607C7965F76D}" type="presParOf" srcId="{E63A8E7F-B130-4829-87D8-38B29CD89219}" destId="{781BF8F1-F4C0-4D21-821F-F5FB91ECBED7}" srcOrd="1" destOrd="0" presId="urn:microsoft.com/office/officeart/2005/8/layout/orgChart1"/>
    <dgm:cxn modelId="{ACF67EBF-F01A-42C6-A59B-4063B94F1BD3}" type="presParOf" srcId="{781BF8F1-F4C0-4D21-821F-F5FB91ECBED7}" destId="{27B5F0E8-1978-4453-8B4A-FF986EF97098}" srcOrd="0" destOrd="0" presId="urn:microsoft.com/office/officeart/2005/8/layout/orgChart1"/>
    <dgm:cxn modelId="{36E838C2-615A-4E7C-94AE-75A7DB5AB82F}" type="presParOf" srcId="{781BF8F1-F4C0-4D21-821F-F5FB91ECBED7}" destId="{A9674F1D-AC52-4978-94D9-5A6D7F364398}" srcOrd="1" destOrd="0" presId="urn:microsoft.com/office/officeart/2005/8/layout/orgChart1"/>
    <dgm:cxn modelId="{6188B453-7904-4BFD-AE1B-DB3ADB3D41E9}" type="presParOf" srcId="{A9674F1D-AC52-4978-94D9-5A6D7F364398}" destId="{AC839A7A-1146-43CA-BE95-E12751BA5A10}" srcOrd="0" destOrd="0" presId="urn:microsoft.com/office/officeart/2005/8/layout/orgChart1"/>
    <dgm:cxn modelId="{204DCE4F-D517-4472-9BCE-568849252736}" type="presParOf" srcId="{AC839A7A-1146-43CA-BE95-E12751BA5A10}" destId="{0840C17C-1FDB-419C-AC78-D18DDF74B96C}" srcOrd="0" destOrd="0" presId="urn:microsoft.com/office/officeart/2005/8/layout/orgChart1"/>
    <dgm:cxn modelId="{C86C2E0E-BB98-4AEC-9665-36863A149468}" type="presParOf" srcId="{AC839A7A-1146-43CA-BE95-E12751BA5A10}" destId="{F7A60DFB-045A-49CD-AFC9-036BD4B48C4A}" srcOrd="1" destOrd="0" presId="urn:microsoft.com/office/officeart/2005/8/layout/orgChart1"/>
    <dgm:cxn modelId="{F87097AD-4A05-4229-868E-C356DB0CAAB5}" type="presParOf" srcId="{A9674F1D-AC52-4978-94D9-5A6D7F364398}" destId="{3ECF4F6A-3642-42C0-B920-19BC2BD42F55}" srcOrd="1" destOrd="0" presId="urn:microsoft.com/office/officeart/2005/8/layout/orgChart1"/>
    <dgm:cxn modelId="{073E1760-435B-4393-BD3F-D66A0283FFD5}" type="presParOf" srcId="{A9674F1D-AC52-4978-94D9-5A6D7F364398}" destId="{6AF391A2-47DD-4BFF-BB83-B3E0B8E1E789}" srcOrd="2" destOrd="0" presId="urn:microsoft.com/office/officeart/2005/8/layout/orgChart1"/>
    <dgm:cxn modelId="{72C35DD5-B48B-4952-A45F-E97A6F15F302}" type="presParOf" srcId="{781BF8F1-F4C0-4D21-821F-F5FB91ECBED7}" destId="{BF44E91A-739D-4353-87CC-B4398D4C454D}" srcOrd="2" destOrd="0" presId="urn:microsoft.com/office/officeart/2005/8/layout/orgChart1"/>
    <dgm:cxn modelId="{91CD2FD8-27A8-4B8F-BBD6-AFA70C498113}" type="presParOf" srcId="{781BF8F1-F4C0-4D21-821F-F5FB91ECBED7}" destId="{2E9C12F9-29BE-47E8-9482-E39E4DD0EC0D}" srcOrd="3" destOrd="0" presId="urn:microsoft.com/office/officeart/2005/8/layout/orgChart1"/>
    <dgm:cxn modelId="{6615ABE1-DDDE-4581-AA41-9660C3A6426F}" type="presParOf" srcId="{2E9C12F9-29BE-47E8-9482-E39E4DD0EC0D}" destId="{621EC753-A9CA-4254-9DAE-FB1480EBCDD3}" srcOrd="0" destOrd="0" presId="urn:microsoft.com/office/officeart/2005/8/layout/orgChart1"/>
    <dgm:cxn modelId="{0FE2A850-BA19-43A0-A8FE-AF2FA5F82D9B}" type="presParOf" srcId="{621EC753-A9CA-4254-9DAE-FB1480EBCDD3}" destId="{3FF770EA-CA4D-4BBF-8B23-433A8C348E9D}" srcOrd="0" destOrd="0" presId="urn:microsoft.com/office/officeart/2005/8/layout/orgChart1"/>
    <dgm:cxn modelId="{54734B89-CFF8-4FAE-9ABD-14209FF2846B}" type="presParOf" srcId="{621EC753-A9CA-4254-9DAE-FB1480EBCDD3}" destId="{D267D6FC-F5CF-44DF-AFE3-C5E780EFE08E}" srcOrd="1" destOrd="0" presId="urn:microsoft.com/office/officeart/2005/8/layout/orgChart1"/>
    <dgm:cxn modelId="{427FAC3D-FF3A-4C5D-8A34-5F00F2EE9087}" type="presParOf" srcId="{2E9C12F9-29BE-47E8-9482-E39E4DD0EC0D}" destId="{9D77E803-5553-4C8D-99E3-C262E8C2F5E2}" srcOrd="1" destOrd="0" presId="urn:microsoft.com/office/officeart/2005/8/layout/orgChart1"/>
    <dgm:cxn modelId="{CACE8BFA-3C38-4FBA-955E-0E022CAD87F9}" type="presParOf" srcId="{2E9C12F9-29BE-47E8-9482-E39E4DD0EC0D}" destId="{DE552EE6-2846-4982-80C2-63E8FE49DA19}" srcOrd="2" destOrd="0" presId="urn:microsoft.com/office/officeart/2005/8/layout/orgChart1"/>
    <dgm:cxn modelId="{1D6514AA-33A7-4867-AAF7-769E92BB4F44}" type="presParOf" srcId="{781BF8F1-F4C0-4D21-821F-F5FB91ECBED7}" destId="{58BF11EC-B7FD-4573-9F11-65A92D95B165}" srcOrd="4" destOrd="0" presId="urn:microsoft.com/office/officeart/2005/8/layout/orgChart1"/>
    <dgm:cxn modelId="{0F34EDDF-5CE6-4FB4-881F-0BA82FA22443}" type="presParOf" srcId="{781BF8F1-F4C0-4D21-821F-F5FB91ECBED7}" destId="{C8CA5971-FBEF-4DC7-BA8E-F20C68DBFD6C}" srcOrd="5" destOrd="0" presId="urn:microsoft.com/office/officeart/2005/8/layout/orgChart1"/>
    <dgm:cxn modelId="{70EC9F52-1529-4994-B27A-945888BFDDB0}" type="presParOf" srcId="{C8CA5971-FBEF-4DC7-BA8E-F20C68DBFD6C}" destId="{D0995411-6037-4A8A-8BE1-9E2A5540FD0E}" srcOrd="0" destOrd="0" presId="urn:microsoft.com/office/officeart/2005/8/layout/orgChart1"/>
    <dgm:cxn modelId="{5A9FB2D7-92EB-4A39-BF41-E4991C3A0397}" type="presParOf" srcId="{D0995411-6037-4A8A-8BE1-9E2A5540FD0E}" destId="{1B9CF152-F372-457A-8BEF-AF015E4A4A3D}" srcOrd="0" destOrd="0" presId="urn:microsoft.com/office/officeart/2005/8/layout/orgChart1"/>
    <dgm:cxn modelId="{4F452573-02DC-4D72-96E7-1626887BC647}" type="presParOf" srcId="{D0995411-6037-4A8A-8BE1-9E2A5540FD0E}" destId="{114617C3-A88F-42E0-8AEB-2CFCF4A825B5}" srcOrd="1" destOrd="0" presId="urn:microsoft.com/office/officeart/2005/8/layout/orgChart1"/>
    <dgm:cxn modelId="{09D34E29-488A-43DC-9AC7-3EAB916E5F85}" type="presParOf" srcId="{C8CA5971-FBEF-4DC7-BA8E-F20C68DBFD6C}" destId="{D0FC4721-CED4-494A-A1C1-6B2C8A3D93EA}" srcOrd="1" destOrd="0" presId="urn:microsoft.com/office/officeart/2005/8/layout/orgChart1"/>
    <dgm:cxn modelId="{3BCA7D79-21F2-4A3F-8B9D-606C78E85581}" type="presParOf" srcId="{C8CA5971-FBEF-4DC7-BA8E-F20C68DBFD6C}" destId="{6D6234D5-7720-45CA-99F9-24A856F675FE}" srcOrd="2" destOrd="0" presId="urn:microsoft.com/office/officeart/2005/8/layout/orgChart1"/>
    <dgm:cxn modelId="{F316F93F-A507-4D61-A3DD-6CE6E5C29F78}" type="presParOf" srcId="{E63A8E7F-B130-4829-87D8-38B29CD89219}" destId="{3483790E-4C65-4E06-93D7-83EA2252352E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ACB648B-0E35-4802-90CE-E7C8E7AFB02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</dgm:pt>
    <dgm:pt modelId="{FD7074B3-1B8E-4C58-AA7D-CA2B794AEEFA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Musculoskeletal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Wall Pain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</dgm:t>
    </dgm:pt>
    <dgm:pt modelId="{47B83FA3-4370-40DF-BDAA-B3594D4B3E33}" type="parTrans" cxnId="{39B56053-D1D6-4FB6-A7DB-FB12C99D950D}">
      <dgm:prSet/>
      <dgm:spPr/>
      <dgm:t>
        <a:bodyPr/>
        <a:lstStyle/>
        <a:p>
          <a:endParaRPr lang="en-GB"/>
        </a:p>
      </dgm:t>
    </dgm:pt>
    <dgm:pt modelId="{02992585-0A4F-403F-AE67-C9A6B0B89BA8}" type="sibTrans" cxnId="{39B56053-D1D6-4FB6-A7DB-FB12C99D950D}">
      <dgm:prSet/>
      <dgm:spPr/>
      <dgm:t>
        <a:bodyPr/>
        <a:lstStyle/>
        <a:p>
          <a:endParaRPr lang="en-GB"/>
        </a:p>
      </dgm:t>
    </dgm:pt>
    <dgm:pt modelId="{CB331BDE-4E84-4B0B-9800-F40C08FE522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Costochondritis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≥ 2 joints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Tender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No signs of inflammation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Adolescence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Self limiting </a:t>
          </a:r>
        </a:p>
      </dgm:t>
    </dgm:pt>
    <dgm:pt modelId="{8C7C828F-B76B-4C1E-BFB5-0863645C5BEE}" type="parTrans" cxnId="{809AC016-E6AE-4781-87F2-48FFB984DBD9}">
      <dgm:prSet/>
      <dgm:spPr/>
      <dgm:t>
        <a:bodyPr/>
        <a:lstStyle/>
        <a:p>
          <a:endParaRPr lang="en-GB"/>
        </a:p>
      </dgm:t>
    </dgm:pt>
    <dgm:pt modelId="{A9647721-C86C-40A2-B6DD-C47348C659FC}" type="sibTrans" cxnId="{809AC016-E6AE-4781-87F2-48FFB984DBD9}">
      <dgm:prSet/>
      <dgm:spPr/>
      <dgm:t>
        <a:bodyPr/>
        <a:lstStyle/>
        <a:p>
          <a:endParaRPr lang="en-GB"/>
        </a:p>
      </dgm:t>
    </dgm:pt>
    <dgm:pt modelId="{6703A292-498D-4BA5-8001-EFEA3D73763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Teitze Syndrome</a:t>
          </a: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Single joint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(CC, CS, SC)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Signs of inflammation </a:t>
          </a:r>
        </a:p>
      </dgm:t>
    </dgm:pt>
    <dgm:pt modelId="{31557700-E140-438B-AD69-F6196F87BA33}" type="parTrans" cxnId="{1000966B-2195-4EEB-8A90-8E67D8B3F3F5}">
      <dgm:prSet/>
      <dgm:spPr/>
      <dgm:t>
        <a:bodyPr/>
        <a:lstStyle/>
        <a:p>
          <a:endParaRPr lang="en-GB"/>
        </a:p>
      </dgm:t>
    </dgm:pt>
    <dgm:pt modelId="{BD869B4D-06B5-4A3D-9F37-BC3A1BEE0EDC}" type="sibTrans" cxnId="{1000966B-2195-4EEB-8A90-8E67D8B3F3F5}">
      <dgm:prSet/>
      <dgm:spPr/>
      <dgm:t>
        <a:bodyPr/>
        <a:lstStyle/>
        <a:p>
          <a:endParaRPr lang="en-GB"/>
        </a:p>
      </dgm:t>
    </dgm:pt>
    <dgm:pt modelId="{D12B2A14-8133-4406-A0BE-134446C9D7F6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Idiopathic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Sternal, left sided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Rest, mild activity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Up to few minutes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Deep breathing, cough </a:t>
          </a:r>
        </a:p>
      </dgm:t>
    </dgm:pt>
    <dgm:pt modelId="{8100E72B-FFF0-4A6A-A1D0-18656E4F59F6}" type="parTrans" cxnId="{0AA7A341-1DA1-45CE-B60A-9950748E5159}">
      <dgm:prSet/>
      <dgm:spPr/>
      <dgm:t>
        <a:bodyPr/>
        <a:lstStyle/>
        <a:p>
          <a:endParaRPr lang="en-GB"/>
        </a:p>
      </dgm:t>
    </dgm:pt>
    <dgm:pt modelId="{A46D583A-5AE9-4768-BC3A-14636B8BFD68}" type="sibTrans" cxnId="{0AA7A341-1DA1-45CE-B60A-9950748E5159}">
      <dgm:prSet/>
      <dgm:spPr/>
      <dgm:t>
        <a:bodyPr/>
        <a:lstStyle/>
        <a:p>
          <a:endParaRPr lang="en-GB"/>
        </a:p>
      </dgm:t>
    </dgm:pt>
    <dgm:pt modelId="{5D677531-9E76-48FB-8DC7-7F870DF7E47D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sng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Precordial Catch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Few seconds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Left sided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Rest or mild activity </a:t>
          </a:r>
        </a:p>
      </dgm:t>
    </dgm:pt>
    <dgm:pt modelId="{63D73EFB-6E01-4E63-87D7-7871C628A413}" type="parTrans" cxnId="{32D73B31-3526-4864-93F2-3094B2E14D55}">
      <dgm:prSet/>
      <dgm:spPr/>
      <dgm:t>
        <a:bodyPr/>
        <a:lstStyle/>
        <a:p>
          <a:endParaRPr lang="en-GB"/>
        </a:p>
      </dgm:t>
    </dgm:pt>
    <dgm:pt modelId="{2D302508-C62A-4628-951C-E3A5D789D4D5}" type="sibTrans" cxnId="{32D73B31-3526-4864-93F2-3094B2E14D55}">
      <dgm:prSet/>
      <dgm:spPr/>
      <dgm:t>
        <a:bodyPr/>
        <a:lstStyle/>
        <a:p>
          <a:endParaRPr lang="en-GB"/>
        </a:p>
      </dgm:t>
    </dgm:pt>
    <dgm:pt modelId="{1D756C6A-69B2-41B5-8FD5-92909D7DF5DA}" type="pres">
      <dgm:prSet presAssocID="{BACB648B-0E35-4802-90CE-E7C8E7AFB02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EEC99583-9E33-4714-BBC1-42687AF7F8CC}" type="pres">
      <dgm:prSet presAssocID="{FD7074B3-1B8E-4C58-AA7D-CA2B794AEEFA}" presName="hierRoot1" presStyleCnt="0">
        <dgm:presLayoutVars>
          <dgm:hierBranch/>
        </dgm:presLayoutVars>
      </dgm:prSet>
      <dgm:spPr/>
    </dgm:pt>
    <dgm:pt modelId="{14C50005-C018-4718-B1DD-A1893131006B}" type="pres">
      <dgm:prSet presAssocID="{FD7074B3-1B8E-4C58-AA7D-CA2B794AEEFA}" presName="rootComposite1" presStyleCnt="0"/>
      <dgm:spPr/>
    </dgm:pt>
    <dgm:pt modelId="{8376D313-5BE4-4F87-B74C-3A919CFBAA56}" type="pres">
      <dgm:prSet presAssocID="{FD7074B3-1B8E-4C58-AA7D-CA2B794AEEFA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23348C5-18E8-4207-BAB2-60F8688E125A}" type="pres">
      <dgm:prSet presAssocID="{FD7074B3-1B8E-4C58-AA7D-CA2B794AEEFA}" presName="rootConnector1" presStyleLbl="node1" presStyleIdx="0" presStyleCnt="0"/>
      <dgm:spPr/>
      <dgm:t>
        <a:bodyPr/>
        <a:lstStyle/>
        <a:p>
          <a:endParaRPr lang="en-GB"/>
        </a:p>
      </dgm:t>
    </dgm:pt>
    <dgm:pt modelId="{0671C352-CBED-4355-8153-C7D7BC58EB6D}" type="pres">
      <dgm:prSet presAssocID="{FD7074B3-1B8E-4C58-AA7D-CA2B794AEEFA}" presName="hierChild2" presStyleCnt="0"/>
      <dgm:spPr/>
    </dgm:pt>
    <dgm:pt modelId="{0C95A2FA-D851-4A4E-9819-7B2B9050683A}" type="pres">
      <dgm:prSet presAssocID="{8C7C828F-B76B-4C1E-BFB5-0863645C5BEE}" presName="Name35" presStyleLbl="parChTrans1D2" presStyleIdx="0" presStyleCnt="4"/>
      <dgm:spPr/>
      <dgm:t>
        <a:bodyPr/>
        <a:lstStyle/>
        <a:p>
          <a:endParaRPr lang="en-GB"/>
        </a:p>
      </dgm:t>
    </dgm:pt>
    <dgm:pt modelId="{AB39E6B1-5D2C-4759-BF2F-5B7ADB395B05}" type="pres">
      <dgm:prSet presAssocID="{CB331BDE-4E84-4B0B-9800-F40C08FE522F}" presName="hierRoot2" presStyleCnt="0">
        <dgm:presLayoutVars>
          <dgm:hierBranch/>
        </dgm:presLayoutVars>
      </dgm:prSet>
      <dgm:spPr/>
    </dgm:pt>
    <dgm:pt modelId="{06A01BC1-3B31-4463-964E-0DDDDDD54165}" type="pres">
      <dgm:prSet presAssocID="{CB331BDE-4E84-4B0B-9800-F40C08FE522F}" presName="rootComposite" presStyleCnt="0"/>
      <dgm:spPr/>
    </dgm:pt>
    <dgm:pt modelId="{A946D6D1-9F65-404D-9114-44426BEC0A5A}" type="pres">
      <dgm:prSet presAssocID="{CB331BDE-4E84-4B0B-9800-F40C08FE522F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F1B8B3B1-990E-4066-98B2-2F171F4AB0E9}" type="pres">
      <dgm:prSet presAssocID="{CB331BDE-4E84-4B0B-9800-F40C08FE522F}" presName="rootConnector" presStyleLbl="node2" presStyleIdx="0" presStyleCnt="4"/>
      <dgm:spPr/>
      <dgm:t>
        <a:bodyPr/>
        <a:lstStyle/>
        <a:p>
          <a:endParaRPr lang="en-GB"/>
        </a:p>
      </dgm:t>
    </dgm:pt>
    <dgm:pt modelId="{65EACEAE-20B8-4A3B-B8E7-F3F445E413D5}" type="pres">
      <dgm:prSet presAssocID="{CB331BDE-4E84-4B0B-9800-F40C08FE522F}" presName="hierChild4" presStyleCnt="0"/>
      <dgm:spPr/>
    </dgm:pt>
    <dgm:pt modelId="{0435C3A4-2B31-4511-9911-AAD6F0073F54}" type="pres">
      <dgm:prSet presAssocID="{CB331BDE-4E84-4B0B-9800-F40C08FE522F}" presName="hierChild5" presStyleCnt="0"/>
      <dgm:spPr/>
    </dgm:pt>
    <dgm:pt modelId="{39B0B8BD-262E-4BDF-A97D-3068D78CC5E2}" type="pres">
      <dgm:prSet presAssocID="{31557700-E140-438B-AD69-F6196F87BA33}" presName="Name35" presStyleLbl="parChTrans1D2" presStyleIdx="1" presStyleCnt="4"/>
      <dgm:spPr/>
      <dgm:t>
        <a:bodyPr/>
        <a:lstStyle/>
        <a:p>
          <a:endParaRPr lang="en-GB"/>
        </a:p>
      </dgm:t>
    </dgm:pt>
    <dgm:pt modelId="{ACD89FDF-17AA-4187-8D10-B3B657FA91EF}" type="pres">
      <dgm:prSet presAssocID="{6703A292-498D-4BA5-8001-EFEA3D737632}" presName="hierRoot2" presStyleCnt="0">
        <dgm:presLayoutVars>
          <dgm:hierBranch/>
        </dgm:presLayoutVars>
      </dgm:prSet>
      <dgm:spPr/>
    </dgm:pt>
    <dgm:pt modelId="{58B11A7C-955A-45AD-AA97-42FAA887EFB0}" type="pres">
      <dgm:prSet presAssocID="{6703A292-498D-4BA5-8001-EFEA3D737632}" presName="rootComposite" presStyleCnt="0"/>
      <dgm:spPr/>
    </dgm:pt>
    <dgm:pt modelId="{BB95155B-7017-407B-B9FD-765CB431516D}" type="pres">
      <dgm:prSet presAssocID="{6703A292-498D-4BA5-8001-EFEA3D737632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5F396E3-DBB1-47F7-8A38-FB80C460C9B3}" type="pres">
      <dgm:prSet presAssocID="{6703A292-498D-4BA5-8001-EFEA3D737632}" presName="rootConnector" presStyleLbl="node2" presStyleIdx="1" presStyleCnt="4"/>
      <dgm:spPr/>
      <dgm:t>
        <a:bodyPr/>
        <a:lstStyle/>
        <a:p>
          <a:endParaRPr lang="en-GB"/>
        </a:p>
      </dgm:t>
    </dgm:pt>
    <dgm:pt modelId="{5A96D67E-1872-4142-80A3-47F879320BA9}" type="pres">
      <dgm:prSet presAssocID="{6703A292-498D-4BA5-8001-EFEA3D737632}" presName="hierChild4" presStyleCnt="0"/>
      <dgm:spPr/>
    </dgm:pt>
    <dgm:pt modelId="{50BD59E3-2905-4C56-BAF9-D7C2E60D5A8F}" type="pres">
      <dgm:prSet presAssocID="{6703A292-498D-4BA5-8001-EFEA3D737632}" presName="hierChild5" presStyleCnt="0"/>
      <dgm:spPr/>
    </dgm:pt>
    <dgm:pt modelId="{D4F7EB97-4552-4B0F-B17A-14559B50169B}" type="pres">
      <dgm:prSet presAssocID="{8100E72B-FFF0-4A6A-A1D0-18656E4F59F6}" presName="Name35" presStyleLbl="parChTrans1D2" presStyleIdx="2" presStyleCnt="4"/>
      <dgm:spPr/>
      <dgm:t>
        <a:bodyPr/>
        <a:lstStyle/>
        <a:p>
          <a:endParaRPr lang="en-GB"/>
        </a:p>
      </dgm:t>
    </dgm:pt>
    <dgm:pt modelId="{4F806DA8-A5CD-4E4C-81F3-1BDB30E9B30C}" type="pres">
      <dgm:prSet presAssocID="{D12B2A14-8133-4406-A0BE-134446C9D7F6}" presName="hierRoot2" presStyleCnt="0">
        <dgm:presLayoutVars>
          <dgm:hierBranch/>
        </dgm:presLayoutVars>
      </dgm:prSet>
      <dgm:spPr/>
    </dgm:pt>
    <dgm:pt modelId="{F8D6006B-51E1-4847-AFC2-D4D6D83F0EEE}" type="pres">
      <dgm:prSet presAssocID="{D12B2A14-8133-4406-A0BE-134446C9D7F6}" presName="rootComposite" presStyleCnt="0"/>
      <dgm:spPr/>
    </dgm:pt>
    <dgm:pt modelId="{0B1E77F5-C2DE-4143-909B-2850624783F3}" type="pres">
      <dgm:prSet presAssocID="{D12B2A14-8133-4406-A0BE-134446C9D7F6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0227AD7-88AB-4881-BF6A-813F2D90ED74}" type="pres">
      <dgm:prSet presAssocID="{D12B2A14-8133-4406-A0BE-134446C9D7F6}" presName="rootConnector" presStyleLbl="node2" presStyleIdx="2" presStyleCnt="4"/>
      <dgm:spPr/>
      <dgm:t>
        <a:bodyPr/>
        <a:lstStyle/>
        <a:p>
          <a:endParaRPr lang="en-GB"/>
        </a:p>
      </dgm:t>
    </dgm:pt>
    <dgm:pt modelId="{67E31AFF-3994-4397-97C9-892ED23EB550}" type="pres">
      <dgm:prSet presAssocID="{D12B2A14-8133-4406-A0BE-134446C9D7F6}" presName="hierChild4" presStyleCnt="0"/>
      <dgm:spPr/>
    </dgm:pt>
    <dgm:pt modelId="{08687119-864D-4B8D-BEDA-AA17EAF05A97}" type="pres">
      <dgm:prSet presAssocID="{D12B2A14-8133-4406-A0BE-134446C9D7F6}" presName="hierChild5" presStyleCnt="0"/>
      <dgm:spPr/>
    </dgm:pt>
    <dgm:pt modelId="{0683F0DE-E13C-4EDF-BD0E-5B02ECEC918C}" type="pres">
      <dgm:prSet presAssocID="{63D73EFB-6E01-4E63-87D7-7871C628A413}" presName="Name35" presStyleLbl="parChTrans1D2" presStyleIdx="3" presStyleCnt="4"/>
      <dgm:spPr/>
      <dgm:t>
        <a:bodyPr/>
        <a:lstStyle/>
        <a:p>
          <a:endParaRPr lang="en-GB"/>
        </a:p>
      </dgm:t>
    </dgm:pt>
    <dgm:pt modelId="{E7CF546C-61E9-4E44-B68A-A36E4F22DAAA}" type="pres">
      <dgm:prSet presAssocID="{5D677531-9E76-48FB-8DC7-7F870DF7E47D}" presName="hierRoot2" presStyleCnt="0">
        <dgm:presLayoutVars>
          <dgm:hierBranch/>
        </dgm:presLayoutVars>
      </dgm:prSet>
      <dgm:spPr/>
    </dgm:pt>
    <dgm:pt modelId="{4BC43B9E-1ED1-4E11-912A-04FEC1B2ABA5}" type="pres">
      <dgm:prSet presAssocID="{5D677531-9E76-48FB-8DC7-7F870DF7E47D}" presName="rootComposite" presStyleCnt="0"/>
      <dgm:spPr/>
    </dgm:pt>
    <dgm:pt modelId="{46E7B983-6C96-4544-B550-A28DDC200F3A}" type="pres">
      <dgm:prSet presAssocID="{5D677531-9E76-48FB-8DC7-7F870DF7E47D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415F10C7-5D55-47AA-8395-FD6BAF3870CE}" type="pres">
      <dgm:prSet presAssocID="{5D677531-9E76-48FB-8DC7-7F870DF7E47D}" presName="rootConnector" presStyleLbl="node2" presStyleIdx="3" presStyleCnt="4"/>
      <dgm:spPr/>
      <dgm:t>
        <a:bodyPr/>
        <a:lstStyle/>
        <a:p>
          <a:endParaRPr lang="en-GB"/>
        </a:p>
      </dgm:t>
    </dgm:pt>
    <dgm:pt modelId="{2544B101-0DDC-426A-94FC-6F30C2C4C349}" type="pres">
      <dgm:prSet presAssocID="{5D677531-9E76-48FB-8DC7-7F870DF7E47D}" presName="hierChild4" presStyleCnt="0"/>
      <dgm:spPr/>
    </dgm:pt>
    <dgm:pt modelId="{800D37DE-D258-46CA-887D-3DCBFC4223D3}" type="pres">
      <dgm:prSet presAssocID="{5D677531-9E76-48FB-8DC7-7F870DF7E47D}" presName="hierChild5" presStyleCnt="0"/>
      <dgm:spPr/>
    </dgm:pt>
    <dgm:pt modelId="{62036DDA-2413-47B4-9B17-FDEB7C556F4A}" type="pres">
      <dgm:prSet presAssocID="{FD7074B3-1B8E-4C58-AA7D-CA2B794AEEFA}" presName="hierChild3" presStyleCnt="0"/>
      <dgm:spPr/>
    </dgm:pt>
  </dgm:ptLst>
  <dgm:cxnLst>
    <dgm:cxn modelId="{F62923A5-0A50-4E17-842B-90F64F569FBF}" type="presOf" srcId="{CB331BDE-4E84-4B0B-9800-F40C08FE522F}" destId="{A946D6D1-9F65-404D-9114-44426BEC0A5A}" srcOrd="0" destOrd="0" presId="urn:microsoft.com/office/officeart/2005/8/layout/orgChart1"/>
    <dgm:cxn modelId="{4729191B-C3FF-4069-BDF8-6F1688820399}" type="presOf" srcId="{5D677531-9E76-48FB-8DC7-7F870DF7E47D}" destId="{415F10C7-5D55-47AA-8395-FD6BAF3870CE}" srcOrd="1" destOrd="0" presId="urn:microsoft.com/office/officeart/2005/8/layout/orgChart1"/>
    <dgm:cxn modelId="{11A8713B-1561-44AD-8FBA-94B1199BE09E}" type="presOf" srcId="{FD7074B3-1B8E-4C58-AA7D-CA2B794AEEFA}" destId="{8376D313-5BE4-4F87-B74C-3A919CFBAA56}" srcOrd="0" destOrd="0" presId="urn:microsoft.com/office/officeart/2005/8/layout/orgChart1"/>
    <dgm:cxn modelId="{ACB0ADFE-F431-42F5-AD55-83B378EA0A16}" type="presOf" srcId="{FD7074B3-1B8E-4C58-AA7D-CA2B794AEEFA}" destId="{623348C5-18E8-4207-BAB2-60F8688E125A}" srcOrd="1" destOrd="0" presId="urn:microsoft.com/office/officeart/2005/8/layout/orgChart1"/>
    <dgm:cxn modelId="{32D73B31-3526-4864-93F2-3094B2E14D55}" srcId="{FD7074B3-1B8E-4C58-AA7D-CA2B794AEEFA}" destId="{5D677531-9E76-48FB-8DC7-7F870DF7E47D}" srcOrd="3" destOrd="0" parTransId="{63D73EFB-6E01-4E63-87D7-7871C628A413}" sibTransId="{2D302508-C62A-4628-951C-E3A5D789D4D5}"/>
    <dgm:cxn modelId="{F7C6538E-80CE-43C8-8270-16F5F7D37FC5}" type="presOf" srcId="{D12B2A14-8133-4406-A0BE-134446C9D7F6}" destId="{B0227AD7-88AB-4881-BF6A-813F2D90ED74}" srcOrd="1" destOrd="0" presId="urn:microsoft.com/office/officeart/2005/8/layout/orgChart1"/>
    <dgm:cxn modelId="{BCA30C78-97AC-4DBA-844E-C5ED122D7DA9}" type="presOf" srcId="{BACB648B-0E35-4802-90CE-E7C8E7AFB029}" destId="{1D756C6A-69B2-41B5-8FD5-92909D7DF5DA}" srcOrd="0" destOrd="0" presId="urn:microsoft.com/office/officeart/2005/8/layout/orgChart1"/>
    <dgm:cxn modelId="{1000966B-2195-4EEB-8A90-8E67D8B3F3F5}" srcId="{FD7074B3-1B8E-4C58-AA7D-CA2B794AEEFA}" destId="{6703A292-498D-4BA5-8001-EFEA3D737632}" srcOrd="1" destOrd="0" parTransId="{31557700-E140-438B-AD69-F6196F87BA33}" sibTransId="{BD869B4D-06B5-4A3D-9F37-BC3A1BEE0EDC}"/>
    <dgm:cxn modelId="{B6B2043E-39CA-4926-95E0-07238882C6EA}" type="presOf" srcId="{5D677531-9E76-48FB-8DC7-7F870DF7E47D}" destId="{46E7B983-6C96-4544-B550-A28DDC200F3A}" srcOrd="0" destOrd="0" presId="urn:microsoft.com/office/officeart/2005/8/layout/orgChart1"/>
    <dgm:cxn modelId="{39B56053-D1D6-4FB6-A7DB-FB12C99D950D}" srcId="{BACB648B-0E35-4802-90CE-E7C8E7AFB029}" destId="{FD7074B3-1B8E-4C58-AA7D-CA2B794AEEFA}" srcOrd="0" destOrd="0" parTransId="{47B83FA3-4370-40DF-BDAA-B3594D4B3E33}" sibTransId="{02992585-0A4F-403F-AE67-C9A6B0B89BA8}"/>
    <dgm:cxn modelId="{1C080FE8-D054-4D5D-A214-76A5CC06C295}" type="presOf" srcId="{63D73EFB-6E01-4E63-87D7-7871C628A413}" destId="{0683F0DE-E13C-4EDF-BD0E-5B02ECEC918C}" srcOrd="0" destOrd="0" presId="urn:microsoft.com/office/officeart/2005/8/layout/orgChart1"/>
    <dgm:cxn modelId="{809AC016-E6AE-4781-87F2-48FFB984DBD9}" srcId="{FD7074B3-1B8E-4C58-AA7D-CA2B794AEEFA}" destId="{CB331BDE-4E84-4B0B-9800-F40C08FE522F}" srcOrd="0" destOrd="0" parTransId="{8C7C828F-B76B-4C1E-BFB5-0863645C5BEE}" sibTransId="{A9647721-C86C-40A2-B6DD-C47348C659FC}"/>
    <dgm:cxn modelId="{18973DC5-8912-49B7-A391-79DA025F004D}" type="presOf" srcId="{6703A292-498D-4BA5-8001-EFEA3D737632}" destId="{45F396E3-DBB1-47F7-8A38-FB80C460C9B3}" srcOrd="1" destOrd="0" presId="urn:microsoft.com/office/officeart/2005/8/layout/orgChart1"/>
    <dgm:cxn modelId="{C995EE08-B495-4198-9F2E-FFD7813BA7DD}" type="presOf" srcId="{8C7C828F-B76B-4C1E-BFB5-0863645C5BEE}" destId="{0C95A2FA-D851-4A4E-9819-7B2B9050683A}" srcOrd="0" destOrd="0" presId="urn:microsoft.com/office/officeart/2005/8/layout/orgChart1"/>
    <dgm:cxn modelId="{03757E04-D6F8-45F5-821A-E183675C36B7}" type="presOf" srcId="{31557700-E140-438B-AD69-F6196F87BA33}" destId="{39B0B8BD-262E-4BDF-A97D-3068D78CC5E2}" srcOrd="0" destOrd="0" presId="urn:microsoft.com/office/officeart/2005/8/layout/orgChart1"/>
    <dgm:cxn modelId="{0AA7A341-1DA1-45CE-B60A-9950748E5159}" srcId="{FD7074B3-1B8E-4C58-AA7D-CA2B794AEEFA}" destId="{D12B2A14-8133-4406-A0BE-134446C9D7F6}" srcOrd="2" destOrd="0" parTransId="{8100E72B-FFF0-4A6A-A1D0-18656E4F59F6}" sibTransId="{A46D583A-5AE9-4768-BC3A-14636B8BFD68}"/>
    <dgm:cxn modelId="{84680FFE-6A63-4F1A-9D15-A577BFFD4E17}" type="presOf" srcId="{8100E72B-FFF0-4A6A-A1D0-18656E4F59F6}" destId="{D4F7EB97-4552-4B0F-B17A-14559B50169B}" srcOrd="0" destOrd="0" presId="urn:microsoft.com/office/officeart/2005/8/layout/orgChart1"/>
    <dgm:cxn modelId="{732058A5-CC53-4901-B4D5-75505B7D5229}" type="presOf" srcId="{CB331BDE-4E84-4B0B-9800-F40C08FE522F}" destId="{F1B8B3B1-990E-4066-98B2-2F171F4AB0E9}" srcOrd="1" destOrd="0" presId="urn:microsoft.com/office/officeart/2005/8/layout/orgChart1"/>
    <dgm:cxn modelId="{900C439D-AFE9-486E-B007-92E32FCDC7D8}" type="presOf" srcId="{6703A292-498D-4BA5-8001-EFEA3D737632}" destId="{BB95155B-7017-407B-B9FD-765CB431516D}" srcOrd="0" destOrd="0" presId="urn:microsoft.com/office/officeart/2005/8/layout/orgChart1"/>
    <dgm:cxn modelId="{FECF543B-C414-4F09-9A54-746A5972D80C}" type="presOf" srcId="{D12B2A14-8133-4406-A0BE-134446C9D7F6}" destId="{0B1E77F5-C2DE-4143-909B-2850624783F3}" srcOrd="0" destOrd="0" presId="urn:microsoft.com/office/officeart/2005/8/layout/orgChart1"/>
    <dgm:cxn modelId="{D3D82CFB-E581-4F07-8735-98822195950F}" type="presParOf" srcId="{1D756C6A-69B2-41B5-8FD5-92909D7DF5DA}" destId="{EEC99583-9E33-4714-BBC1-42687AF7F8CC}" srcOrd="0" destOrd="0" presId="urn:microsoft.com/office/officeart/2005/8/layout/orgChart1"/>
    <dgm:cxn modelId="{879BA3A8-35EA-469A-950A-F3E0C274A3DC}" type="presParOf" srcId="{EEC99583-9E33-4714-BBC1-42687AF7F8CC}" destId="{14C50005-C018-4718-B1DD-A1893131006B}" srcOrd="0" destOrd="0" presId="urn:microsoft.com/office/officeart/2005/8/layout/orgChart1"/>
    <dgm:cxn modelId="{1DC5EF6A-9CAC-4D7B-AB4A-255CB0292D30}" type="presParOf" srcId="{14C50005-C018-4718-B1DD-A1893131006B}" destId="{8376D313-5BE4-4F87-B74C-3A919CFBAA56}" srcOrd="0" destOrd="0" presId="urn:microsoft.com/office/officeart/2005/8/layout/orgChart1"/>
    <dgm:cxn modelId="{61051068-8480-4E92-86C1-84A9538D7A4A}" type="presParOf" srcId="{14C50005-C018-4718-B1DD-A1893131006B}" destId="{623348C5-18E8-4207-BAB2-60F8688E125A}" srcOrd="1" destOrd="0" presId="urn:microsoft.com/office/officeart/2005/8/layout/orgChart1"/>
    <dgm:cxn modelId="{1D576890-F858-4071-8650-D87C13AF1857}" type="presParOf" srcId="{EEC99583-9E33-4714-BBC1-42687AF7F8CC}" destId="{0671C352-CBED-4355-8153-C7D7BC58EB6D}" srcOrd="1" destOrd="0" presId="urn:microsoft.com/office/officeart/2005/8/layout/orgChart1"/>
    <dgm:cxn modelId="{C408B494-A77B-4BFF-85E5-C98996C57B01}" type="presParOf" srcId="{0671C352-CBED-4355-8153-C7D7BC58EB6D}" destId="{0C95A2FA-D851-4A4E-9819-7B2B9050683A}" srcOrd="0" destOrd="0" presId="urn:microsoft.com/office/officeart/2005/8/layout/orgChart1"/>
    <dgm:cxn modelId="{C84EB39F-7513-4351-A7EC-ABA6D7FABF0B}" type="presParOf" srcId="{0671C352-CBED-4355-8153-C7D7BC58EB6D}" destId="{AB39E6B1-5D2C-4759-BF2F-5B7ADB395B05}" srcOrd="1" destOrd="0" presId="urn:microsoft.com/office/officeart/2005/8/layout/orgChart1"/>
    <dgm:cxn modelId="{925537DA-2FC5-4369-B235-662F966427C3}" type="presParOf" srcId="{AB39E6B1-5D2C-4759-BF2F-5B7ADB395B05}" destId="{06A01BC1-3B31-4463-964E-0DDDDDD54165}" srcOrd="0" destOrd="0" presId="urn:microsoft.com/office/officeart/2005/8/layout/orgChart1"/>
    <dgm:cxn modelId="{2118917A-03F3-4B9C-AAD8-8FCB2AEC9556}" type="presParOf" srcId="{06A01BC1-3B31-4463-964E-0DDDDDD54165}" destId="{A946D6D1-9F65-404D-9114-44426BEC0A5A}" srcOrd="0" destOrd="0" presId="urn:microsoft.com/office/officeart/2005/8/layout/orgChart1"/>
    <dgm:cxn modelId="{7F0CE179-A7E8-4C5F-82C7-3DDE2562BDCD}" type="presParOf" srcId="{06A01BC1-3B31-4463-964E-0DDDDDD54165}" destId="{F1B8B3B1-990E-4066-98B2-2F171F4AB0E9}" srcOrd="1" destOrd="0" presId="urn:microsoft.com/office/officeart/2005/8/layout/orgChart1"/>
    <dgm:cxn modelId="{D1F251D1-5A22-449F-A78C-EF5A54917145}" type="presParOf" srcId="{AB39E6B1-5D2C-4759-BF2F-5B7ADB395B05}" destId="{65EACEAE-20B8-4A3B-B8E7-F3F445E413D5}" srcOrd="1" destOrd="0" presId="urn:microsoft.com/office/officeart/2005/8/layout/orgChart1"/>
    <dgm:cxn modelId="{C68E09EF-1650-4A9F-872C-C4C4E9050D62}" type="presParOf" srcId="{AB39E6B1-5D2C-4759-BF2F-5B7ADB395B05}" destId="{0435C3A4-2B31-4511-9911-AAD6F0073F54}" srcOrd="2" destOrd="0" presId="urn:microsoft.com/office/officeart/2005/8/layout/orgChart1"/>
    <dgm:cxn modelId="{36D0571D-FA85-42EF-ABDB-29BA99E9D357}" type="presParOf" srcId="{0671C352-CBED-4355-8153-C7D7BC58EB6D}" destId="{39B0B8BD-262E-4BDF-A97D-3068D78CC5E2}" srcOrd="2" destOrd="0" presId="urn:microsoft.com/office/officeart/2005/8/layout/orgChart1"/>
    <dgm:cxn modelId="{591B839B-F928-40EB-9602-56C3743A980D}" type="presParOf" srcId="{0671C352-CBED-4355-8153-C7D7BC58EB6D}" destId="{ACD89FDF-17AA-4187-8D10-B3B657FA91EF}" srcOrd="3" destOrd="0" presId="urn:microsoft.com/office/officeart/2005/8/layout/orgChart1"/>
    <dgm:cxn modelId="{95F0EB68-0675-4475-A9C0-36E2DE1A0CE6}" type="presParOf" srcId="{ACD89FDF-17AA-4187-8D10-B3B657FA91EF}" destId="{58B11A7C-955A-45AD-AA97-42FAA887EFB0}" srcOrd="0" destOrd="0" presId="urn:microsoft.com/office/officeart/2005/8/layout/orgChart1"/>
    <dgm:cxn modelId="{4DBAF8B7-0AD6-486E-9292-E97A6DC752F9}" type="presParOf" srcId="{58B11A7C-955A-45AD-AA97-42FAA887EFB0}" destId="{BB95155B-7017-407B-B9FD-765CB431516D}" srcOrd="0" destOrd="0" presId="urn:microsoft.com/office/officeart/2005/8/layout/orgChart1"/>
    <dgm:cxn modelId="{B354AE4B-96B1-494E-9FB5-A9C741F5C614}" type="presParOf" srcId="{58B11A7C-955A-45AD-AA97-42FAA887EFB0}" destId="{45F396E3-DBB1-47F7-8A38-FB80C460C9B3}" srcOrd="1" destOrd="0" presId="urn:microsoft.com/office/officeart/2005/8/layout/orgChart1"/>
    <dgm:cxn modelId="{C7C5ADFE-4710-4346-934D-6CC08F6DE142}" type="presParOf" srcId="{ACD89FDF-17AA-4187-8D10-B3B657FA91EF}" destId="{5A96D67E-1872-4142-80A3-47F879320BA9}" srcOrd="1" destOrd="0" presId="urn:microsoft.com/office/officeart/2005/8/layout/orgChart1"/>
    <dgm:cxn modelId="{677B2CBD-841C-4134-8A58-78DCE3FEFAB9}" type="presParOf" srcId="{ACD89FDF-17AA-4187-8D10-B3B657FA91EF}" destId="{50BD59E3-2905-4C56-BAF9-D7C2E60D5A8F}" srcOrd="2" destOrd="0" presId="urn:microsoft.com/office/officeart/2005/8/layout/orgChart1"/>
    <dgm:cxn modelId="{8C8FC023-9757-4E60-B1A8-1081E1526BC2}" type="presParOf" srcId="{0671C352-CBED-4355-8153-C7D7BC58EB6D}" destId="{D4F7EB97-4552-4B0F-B17A-14559B50169B}" srcOrd="4" destOrd="0" presId="urn:microsoft.com/office/officeart/2005/8/layout/orgChart1"/>
    <dgm:cxn modelId="{40E8A056-E699-4134-A2C2-5236B6065D0E}" type="presParOf" srcId="{0671C352-CBED-4355-8153-C7D7BC58EB6D}" destId="{4F806DA8-A5CD-4E4C-81F3-1BDB30E9B30C}" srcOrd="5" destOrd="0" presId="urn:microsoft.com/office/officeart/2005/8/layout/orgChart1"/>
    <dgm:cxn modelId="{4A4188FF-0A53-4953-A10A-6851FB2AB9E6}" type="presParOf" srcId="{4F806DA8-A5CD-4E4C-81F3-1BDB30E9B30C}" destId="{F8D6006B-51E1-4847-AFC2-D4D6D83F0EEE}" srcOrd="0" destOrd="0" presId="urn:microsoft.com/office/officeart/2005/8/layout/orgChart1"/>
    <dgm:cxn modelId="{2DE05F0F-33B7-4824-A44D-24C2824C3B2A}" type="presParOf" srcId="{F8D6006B-51E1-4847-AFC2-D4D6D83F0EEE}" destId="{0B1E77F5-C2DE-4143-909B-2850624783F3}" srcOrd="0" destOrd="0" presId="urn:microsoft.com/office/officeart/2005/8/layout/orgChart1"/>
    <dgm:cxn modelId="{F5BECF41-15DD-43CA-A2C6-BAE2F1B2C14E}" type="presParOf" srcId="{F8D6006B-51E1-4847-AFC2-D4D6D83F0EEE}" destId="{B0227AD7-88AB-4881-BF6A-813F2D90ED74}" srcOrd="1" destOrd="0" presId="urn:microsoft.com/office/officeart/2005/8/layout/orgChart1"/>
    <dgm:cxn modelId="{C179A83F-1430-4153-8918-2FFCE2A0791F}" type="presParOf" srcId="{4F806DA8-A5CD-4E4C-81F3-1BDB30E9B30C}" destId="{67E31AFF-3994-4397-97C9-892ED23EB550}" srcOrd="1" destOrd="0" presId="urn:microsoft.com/office/officeart/2005/8/layout/orgChart1"/>
    <dgm:cxn modelId="{E37AC465-ABDF-41AB-B691-8B33AB6660B3}" type="presParOf" srcId="{4F806DA8-A5CD-4E4C-81F3-1BDB30E9B30C}" destId="{08687119-864D-4B8D-BEDA-AA17EAF05A97}" srcOrd="2" destOrd="0" presId="urn:microsoft.com/office/officeart/2005/8/layout/orgChart1"/>
    <dgm:cxn modelId="{0B99E4BE-2AAC-4EF2-9FB3-959F4F49366C}" type="presParOf" srcId="{0671C352-CBED-4355-8153-C7D7BC58EB6D}" destId="{0683F0DE-E13C-4EDF-BD0E-5B02ECEC918C}" srcOrd="6" destOrd="0" presId="urn:microsoft.com/office/officeart/2005/8/layout/orgChart1"/>
    <dgm:cxn modelId="{B59DAEE2-7D40-4C73-A745-1031B7644546}" type="presParOf" srcId="{0671C352-CBED-4355-8153-C7D7BC58EB6D}" destId="{E7CF546C-61E9-4E44-B68A-A36E4F22DAAA}" srcOrd="7" destOrd="0" presId="urn:microsoft.com/office/officeart/2005/8/layout/orgChart1"/>
    <dgm:cxn modelId="{CD960AE9-F075-46E6-A155-1B2DC46AFD35}" type="presParOf" srcId="{E7CF546C-61E9-4E44-B68A-A36E4F22DAAA}" destId="{4BC43B9E-1ED1-4E11-912A-04FEC1B2ABA5}" srcOrd="0" destOrd="0" presId="urn:microsoft.com/office/officeart/2005/8/layout/orgChart1"/>
    <dgm:cxn modelId="{A19EC063-BF6E-40D8-8E40-9C889D5931F8}" type="presParOf" srcId="{4BC43B9E-1ED1-4E11-912A-04FEC1B2ABA5}" destId="{46E7B983-6C96-4544-B550-A28DDC200F3A}" srcOrd="0" destOrd="0" presId="urn:microsoft.com/office/officeart/2005/8/layout/orgChart1"/>
    <dgm:cxn modelId="{903937CF-9E93-4ADB-B222-D269919309B8}" type="presParOf" srcId="{4BC43B9E-1ED1-4E11-912A-04FEC1B2ABA5}" destId="{415F10C7-5D55-47AA-8395-FD6BAF3870CE}" srcOrd="1" destOrd="0" presId="urn:microsoft.com/office/officeart/2005/8/layout/orgChart1"/>
    <dgm:cxn modelId="{6F758EA3-CF24-43B5-B7DC-DA5AC1BD505B}" type="presParOf" srcId="{E7CF546C-61E9-4E44-B68A-A36E4F22DAAA}" destId="{2544B101-0DDC-426A-94FC-6F30C2C4C349}" srcOrd="1" destOrd="0" presId="urn:microsoft.com/office/officeart/2005/8/layout/orgChart1"/>
    <dgm:cxn modelId="{E5B2D632-8935-4036-84B8-200EABBAAC28}" type="presParOf" srcId="{E7CF546C-61E9-4E44-B68A-A36E4F22DAAA}" destId="{800D37DE-D258-46CA-887D-3DCBFC4223D3}" srcOrd="2" destOrd="0" presId="urn:microsoft.com/office/officeart/2005/8/layout/orgChart1"/>
    <dgm:cxn modelId="{FFA48C46-72C9-4D01-95C4-CBAA57216FD0}" type="presParOf" srcId="{EEC99583-9E33-4714-BBC1-42687AF7F8CC}" destId="{62036DDA-2413-47B4-9B17-FDEB7C556F4A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9EED0AA3-9EA7-4F62-AEEE-B851BED43399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/>
      <dgm:spPr/>
    </dgm:pt>
    <dgm:pt modelId="{8A188DBE-E60F-4F81-B670-5D30B8BF36A7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Cardiac Chest Pain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Site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Exertional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Radiating  </a:t>
          </a:r>
        </a:p>
      </dgm:t>
    </dgm:pt>
    <dgm:pt modelId="{C4BC030E-D2B0-44F7-B2A3-96F255173CFD}" type="parTrans" cxnId="{A3F5B6AD-DD05-493E-8683-A5A3F3C1A101}">
      <dgm:prSet/>
      <dgm:spPr/>
    </dgm:pt>
    <dgm:pt modelId="{BA4A5C11-A7D6-4B25-9FAF-90689E89D7EE}" type="sibTrans" cxnId="{A3F5B6AD-DD05-493E-8683-A5A3F3C1A101}">
      <dgm:prSet/>
      <dgm:spPr/>
    </dgm:pt>
    <dgm:pt modelId="{F86C621D-7691-44C1-8169-19B99F02654F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Inflammatory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Pericarditis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Infective: Viral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Non-infective: SLE,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Crohn’s </a:t>
          </a:r>
        </a:p>
      </dgm:t>
    </dgm:pt>
    <dgm:pt modelId="{374D257F-C727-4BB8-8321-AD89E18E927E}" type="parTrans" cxnId="{30FA00C8-E357-4158-B25C-7D8B2FE0B531}">
      <dgm:prSet/>
      <dgm:spPr/>
    </dgm:pt>
    <dgm:pt modelId="{6BBD30C6-0E63-4B4D-B702-0D8BEFB0B5B4}" type="sibTrans" cxnId="{30FA00C8-E357-4158-B25C-7D8B2FE0B531}">
      <dgm:prSet/>
      <dgm:spPr/>
    </dgm:pt>
    <dgm:pt modelId="{2A578EFA-410C-4D68-A809-44CEFF930890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Myocardial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Ischaemia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Cardiomyopathy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Aortic stenosis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Arrythmia </a:t>
          </a:r>
        </a:p>
      </dgm:t>
    </dgm:pt>
    <dgm:pt modelId="{91CB48CE-3C70-41FF-885D-6C980D36C3DB}" type="parTrans" cxnId="{F4380A17-4213-4985-9AEC-7B4DB6C8C2FF}">
      <dgm:prSet/>
      <dgm:spPr/>
    </dgm:pt>
    <dgm:pt modelId="{6AAA3939-14B8-4F4A-A1CC-60F2606923BA}" type="sibTrans" cxnId="{F4380A17-4213-4985-9AEC-7B4DB6C8C2FF}">
      <dgm:prSet/>
      <dgm:spPr/>
    </dgm:pt>
    <dgm:pt modelId="{4E359665-A675-49CE-9579-6207727025B4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Coronary artery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anomalies</a:t>
          </a: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ALCAP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Kawasaki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Hypercholesterolemia </a:t>
          </a:r>
        </a:p>
      </dgm:t>
    </dgm:pt>
    <dgm:pt modelId="{AE5370D4-1CA0-4865-9B4B-996733E1BE3C}" type="parTrans" cxnId="{18C522CD-6F23-4009-9846-9CE5C64F87BB}">
      <dgm:prSet/>
      <dgm:spPr/>
    </dgm:pt>
    <dgm:pt modelId="{BEFB4AE3-C39F-46D2-9EC2-94A948F0476C}" type="sibTrans" cxnId="{18C522CD-6F23-4009-9846-9CE5C64F87BB}">
      <dgm:prSet/>
      <dgm:spPr/>
    </dgm:pt>
    <dgm:pt modelId="{42346D46-B52C-43BD-A209-FC6EB6DA818C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Miscellaneous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Cocaine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Aortic dissection </a:t>
          </a:r>
        </a:p>
      </dgm:t>
    </dgm:pt>
    <dgm:pt modelId="{62724A8D-2EBC-4E08-B014-C4AD73CEE16B}" type="parTrans" cxnId="{D27319C6-063A-4CB7-BB0A-552023A6DE0C}">
      <dgm:prSet/>
      <dgm:spPr/>
    </dgm:pt>
    <dgm:pt modelId="{3D1D180B-D61F-4BE1-A952-2DA3E368E9ED}" type="sibTrans" cxnId="{D27319C6-063A-4CB7-BB0A-552023A6DE0C}">
      <dgm:prSet/>
      <dgm:spPr/>
    </dgm:pt>
    <dgm:pt modelId="{EA0B2EE3-BB93-4E0F-8B32-DAA02B4FB935}" type="pres">
      <dgm:prSet presAssocID="{9EED0AA3-9EA7-4F62-AEEE-B851BED43399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73B18983-518B-47F1-B3AA-E7B49E22AC1E}" type="pres">
      <dgm:prSet presAssocID="{8A188DBE-E60F-4F81-B670-5D30B8BF36A7}" presName="hierRoot1" presStyleCnt="0">
        <dgm:presLayoutVars>
          <dgm:hierBranch/>
        </dgm:presLayoutVars>
      </dgm:prSet>
      <dgm:spPr/>
    </dgm:pt>
    <dgm:pt modelId="{802B3DDA-7D00-4191-8E4A-1D8C31ADF67F}" type="pres">
      <dgm:prSet presAssocID="{8A188DBE-E60F-4F81-B670-5D30B8BF36A7}" presName="rootComposite1" presStyleCnt="0"/>
      <dgm:spPr/>
    </dgm:pt>
    <dgm:pt modelId="{0C63C3F8-BA5D-4E4A-9D01-651CF44964EE}" type="pres">
      <dgm:prSet presAssocID="{8A188DBE-E60F-4F81-B670-5D30B8BF36A7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C8A68B9-4FF4-4BCA-94FB-412F44D0C5A4}" type="pres">
      <dgm:prSet presAssocID="{8A188DBE-E60F-4F81-B670-5D30B8BF36A7}" presName="rootConnector1" presStyleLbl="node1" presStyleIdx="0" presStyleCnt="0"/>
      <dgm:spPr/>
      <dgm:t>
        <a:bodyPr/>
        <a:lstStyle/>
        <a:p>
          <a:endParaRPr lang="en-GB"/>
        </a:p>
      </dgm:t>
    </dgm:pt>
    <dgm:pt modelId="{7989FB62-A3C7-487D-A99C-E91B7EA0C9FE}" type="pres">
      <dgm:prSet presAssocID="{8A188DBE-E60F-4F81-B670-5D30B8BF36A7}" presName="hierChild2" presStyleCnt="0"/>
      <dgm:spPr/>
    </dgm:pt>
    <dgm:pt modelId="{CE7CE04A-C1ED-4F86-83FF-D6F3D36796D3}" type="pres">
      <dgm:prSet presAssocID="{374D257F-C727-4BB8-8321-AD89E18E927E}" presName="Name35" presStyleLbl="parChTrans1D2" presStyleIdx="0" presStyleCnt="4"/>
      <dgm:spPr/>
    </dgm:pt>
    <dgm:pt modelId="{9CCACF8D-607F-4282-AA95-0053099328C4}" type="pres">
      <dgm:prSet presAssocID="{F86C621D-7691-44C1-8169-19B99F02654F}" presName="hierRoot2" presStyleCnt="0">
        <dgm:presLayoutVars>
          <dgm:hierBranch/>
        </dgm:presLayoutVars>
      </dgm:prSet>
      <dgm:spPr/>
    </dgm:pt>
    <dgm:pt modelId="{4F923FD3-84A8-472A-99F0-372340AD45FF}" type="pres">
      <dgm:prSet presAssocID="{F86C621D-7691-44C1-8169-19B99F02654F}" presName="rootComposite" presStyleCnt="0"/>
      <dgm:spPr/>
    </dgm:pt>
    <dgm:pt modelId="{8273559A-B2E8-44DD-A254-7C7B41B6AA33}" type="pres">
      <dgm:prSet presAssocID="{F86C621D-7691-44C1-8169-19B99F02654F}" presName="rootText" presStyleLbl="node2" presStyleIdx="0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B67F8F73-827A-4470-8600-CF847EAED6F3}" type="pres">
      <dgm:prSet presAssocID="{F86C621D-7691-44C1-8169-19B99F02654F}" presName="rootConnector" presStyleLbl="node2" presStyleIdx="0" presStyleCnt="4"/>
      <dgm:spPr/>
      <dgm:t>
        <a:bodyPr/>
        <a:lstStyle/>
        <a:p>
          <a:endParaRPr lang="en-GB"/>
        </a:p>
      </dgm:t>
    </dgm:pt>
    <dgm:pt modelId="{7212A5C1-A6C6-4D81-A331-6A6784117BA3}" type="pres">
      <dgm:prSet presAssocID="{F86C621D-7691-44C1-8169-19B99F02654F}" presName="hierChild4" presStyleCnt="0"/>
      <dgm:spPr/>
    </dgm:pt>
    <dgm:pt modelId="{05A254EC-A9F2-4B6D-BF0C-7D4A199FD999}" type="pres">
      <dgm:prSet presAssocID="{F86C621D-7691-44C1-8169-19B99F02654F}" presName="hierChild5" presStyleCnt="0"/>
      <dgm:spPr/>
    </dgm:pt>
    <dgm:pt modelId="{B8DB609A-AE85-40A5-97B1-8239AA2918DA}" type="pres">
      <dgm:prSet presAssocID="{91CB48CE-3C70-41FF-885D-6C980D36C3DB}" presName="Name35" presStyleLbl="parChTrans1D2" presStyleIdx="1" presStyleCnt="4"/>
      <dgm:spPr/>
    </dgm:pt>
    <dgm:pt modelId="{2E3E29C6-B5AD-4E11-9FB6-10E01F4501B5}" type="pres">
      <dgm:prSet presAssocID="{2A578EFA-410C-4D68-A809-44CEFF930890}" presName="hierRoot2" presStyleCnt="0">
        <dgm:presLayoutVars>
          <dgm:hierBranch/>
        </dgm:presLayoutVars>
      </dgm:prSet>
      <dgm:spPr/>
    </dgm:pt>
    <dgm:pt modelId="{DF5909DC-98FA-476A-9290-D0F823361E8C}" type="pres">
      <dgm:prSet presAssocID="{2A578EFA-410C-4D68-A809-44CEFF930890}" presName="rootComposite" presStyleCnt="0"/>
      <dgm:spPr/>
    </dgm:pt>
    <dgm:pt modelId="{E238EF3D-95F7-43DF-8B84-C64E17BF5590}" type="pres">
      <dgm:prSet presAssocID="{2A578EFA-410C-4D68-A809-44CEFF930890}" presName="rootText" presStyleLbl="node2" presStyleIdx="1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615CCF76-52EE-4AEB-A4B6-E6257332884C}" type="pres">
      <dgm:prSet presAssocID="{2A578EFA-410C-4D68-A809-44CEFF930890}" presName="rootConnector" presStyleLbl="node2" presStyleIdx="1" presStyleCnt="4"/>
      <dgm:spPr/>
      <dgm:t>
        <a:bodyPr/>
        <a:lstStyle/>
        <a:p>
          <a:endParaRPr lang="en-GB"/>
        </a:p>
      </dgm:t>
    </dgm:pt>
    <dgm:pt modelId="{810A241D-8224-4973-8676-57AAF50C76D9}" type="pres">
      <dgm:prSet presAssocID="{2A578EFA-410C-4D68-A809-44CEFF930890}" presName="hierChild4" presStyleCnt="0"/>
      <dgm:spPr/>
    </dgm:pt>
    <dgm:pt modelId="{F3039BF6-9634-4B8E-99BC-77F89E3F971A}" type="pres">
      <dgm:prSet presAssocID="{2A578EFA-410C-4D68-A809-44CEFF930890}" presName="hierChild5" presStyleCnt="0"/>
      <dgm:spPr/>
    </dgm:pt>
    <dgm:pt modelId="{358B50C1-1104-451C-99D9-144904D6758D}" type="pres">
      <dgm:prSet presAssocID="{AE5370D4-1CA0-4865-9B4B-996733E1BE3C}" presName="Name35" presStyleLbl="parChTrans1D2" presStyleIdx="2" presStyleCnt="4"/>
      <dgm:spPr/>
    </dgm:pt>
    <dgm:pt modelId="{3DC2AD19-3E09-4442-B85B-DDFBD3A1E214}" type="pres">
      <dgm:prSet presAssocID="{4E359665-A675-49CE-9579-6207727025B4}" presName="hierRoot2" presStyleCnt="0">
        <dgm:presLayoutVars>
          <dgm:hierBranch/>
        </dgm:presLayoutVars>
      </dgm:prSet>
      <dgm:spPr/>
    </dgm:pt>
    <dgm:pt modelId="{6221B706-1A8B-4CCA-8F1D-956395CCC2DE}" type="pres">
      <dgm:prSet presAssocID="{4E359665-A675-49CE-9579-6207727025B4}" presName="rootComposite" presStyleCnt="0"/>
      <dgm:spPr/>
    </dgm:pt>
    <dgm:pt modelId="{437163E4-3DDE-4B9E-95EE-9980BA5A85B3}" type="pres">
      <dgm:prSet presAssocID="{4E359665-A675-49CE-9579-6207727025B4}" presName="rootText" presStyleLbl="node2" presStyleIdx="2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70F96CB1-82B6-4EE6-BD5F-68E4435878FD}" type="pres">
      <dgm:prSet presAssocID="{4E359665-A675-49CE-9579-6207727025B4}" presName="rootConnector" presStyleLbl="node2" presStyleIdx="2" presStyleCnt="4"/>
      <dgm:spPr/>
      <dgm:t>
        <a:bodyPr/>
        <a:lstStyle/>
        <a:p>
          <a:endParaRPr lang="en-GB"/>
        </a:p>
      </dgm:t>
    </dgm:pt>
    <dgm:pt modelId="{E8F5C571-661D-4481-B176-1BD734A2EE57}" type="pres">
      <dgm:prSet presAssocID="{4E359665-A675-49CE-9579-6207727025B4}" presName="hierChild4" presStyleCnt="0"/>
      <dgm:spPr/>
    </dgm:pt>
    <dgm:pt modelId="{547DB2AB-FD3F-422B-8638-9D65D9CBC418}" type="pres">
      <dgm:prSet presAssocID="{4E359665-A675-49CE-9579-6207727025B4}" presName="hierChild5" presStyleCnt="0"/>
      <dgm:spPr/>
    </dgm:pt>
    <dgm:pt modelId="{8AD769E0-AD31-40FB-BE67-AE37F4E5D60F}" type="pres">
      <dgm:prSet presAssocID="{62724A8D-2EBC-4E08-B014-C4AD73CEE16B}" presName="Name35" presStyleLbl="parChTrans1D2" presStyleIdx="3" presStyleCnt="4"/>
      <dgm:spPr/>
    </dgm:pt>
    <dgm:pt modelId="{E3ED2F3F-0A05-4EE1-9834-59875ABCFB5D}" type="pres">
      <dgm:prSet presAssocID="{42346D46-B52C-43BD-A209-FC6EB6DA818C}" presName="hierRoot2" presStyleCnt="0">
        <dgm:presLayoutVars>
          <dgm:hierBranch/>
        </dgm:presLayoutVars>
      </dgm:prSet>
      <dgm:spPr/>
    </dgm:pt>
    <dgm:pt modelId="{07B0A4B8-E0E9-4B72-85E9-D19B6B78544F}" type="pres">
      <dgm:prSet presAssocID="{42346D46-B52C-43BD-A209-FC6EB6DA818C}" presName="rootComposite" presStyleCnt="0"/>
      <dgm:spPr/>
    </dgm:pt>
    <dgm:pt modelId="{E72E6D0A-EFDA-4F75-8A61-BBD8B40FC6F6}" type="pres">
      <dgm:prSet presAssocID="{42346D46-B52C-43BD-A209-FC6EB6DA818C}" presName="rootText" presStyleLbl="node2" presStyleIdx="3" presStyleCnt="4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00F9C9D6-03D2-4262-B0B5-C981D10540F2}" type="pres">
      <dgm:prSet presAssocID="{42346D46-B52C-43BD-A209-FC6EB6DA818C}" presName="rootConnector" presStyleLbl="node2" presStyleIdx="3" presStyleCnt="4"/>
      <dgm:spPr/>
      <dgm:t>
        <a:bodyPr/>
        <a:lstStyle/>
        <a:p>
          <a:endParaRPr lang="en-GB"/>
        </a:p>
      </dgm:t>
    </dgm:pt>
    <dgm:pt modelId="{EFBD2996-20BB-4B3F-B3DC-93A386EFFD08}" type="pres">
      <dgm:prSet presAssocID="{42346D46-B52C-43BD-A209-FC6EB6DA818C}" presName="hierChild4" presStyleCnt="0"/>
      <dgm:spPr/>
    </dgm:pt>
    <dgm:pt modelId="{A8590BB6-D66D-421C-AE63-9F2FB93CC92D}" type="pres">
      <dgm:prSet presAssocID="{42346D46-B52C-43BD-A209-FC6EB6DA818C}" presName="hierChild5" presStyleCnt="0"/>
      <dgm:spPr/>
    </dgm:pt>
    <dgm:pt modelId="{6832B3FE-156C-4AA4-B16B-9929182B7183}" type="pres">
      <dgm:prSet presAssocID="{8A188DBE-E60F-4F81-B670-5D30B8BF36A7}" presName="hierChild3" presStyleCnt="0"/>
      <dgm:spPr/>
    </dgm:pt>
  </dgm:ptLst>
  <dgm:cxnLst>
    <dgm:cxn modelId="{4683EB8D-1F3F-42FE-82E3-2C5BCDB832AE}" type="presOf" srcId="{8A188DBE-E60F-4F81-B670-5D30B8BF36A7}" destId="{0C63C3F8-BA5D-4E4A-9D01-651CF44964EE}" srcOrd="0" destOrd="0" presId="urn:microsoft.com/office/officeart/2005/8/layout/orgChart1"/>
    <dgm:cxn modelId="{F4380A17-4213-4985-9AEC-7B4DB6C8C2FF}" srcId="{8A188DBE-E60F-4F81-B670-5D30B8BF36A7}" destId="{2A578EFA-410C-4D68-A809-44CEFF930890}" srcOrd="1" destOrd="0" parTransId="{91CB48CE-3C70-41FF-885D-6C980D36C3DB}" sibTransId="{6AAA3939-14B8-4F4A-A1CC-60F2606923BA}"/>
    <dgm:cxn modelId="{A3F5B6AD-DD05-493E-8683-A5A3F3C1A101}" srcId="{9EED0AA3-9EA7-4F62-AEEE-B851BED43399}" destId="{8A188DBE-E60F-4F81-B670-5D30B8BF36A7}" srcOrd="0" destOrd="0" parTransId="{C4BC030E-D2B0-44F7-B2A3-96F255173CFD}" sibTransId="{BA4A5C11-A7D6-4B25-9FAF-90689E89D7EE}"/>
    <dgm:cxn modelId="{15B982F9-659E-4714-91B4-356BFC90954E}" type="presOf" srcId="{8A188DBE-E60F-4F81-B670-5D30B8BF36A7}" destId="{CC8A68B9-4FF4-4BCA-94FB-412F44D0C5A4}" srcOrd="1" destOrd="0" presId="urn:microsoft.com/office/officeart/2005/8/layout/orgChart1"/>
    <dgm:cxn modelId="{D27319C6-063A-4CB7-BB0A-552023A6DE0C}" srcId="{8A188DBE-E60F-4F81-B670-5D30B8BF36A7}" destId="{42346D46-B52C-43BD-A209-FC6EB6DA818C}" srcOrd="3" destOrd="0" parTransId="{62724A8D-2EBC-4E08-B014-C4AD73CEE16B}" sibTransId="{3D1D180B-D61F-4BE1-A952-2DA3E368E9ED}"/>
    <dgm:cxn modelId="{BB6DCB4A-96F0-4FFA-B80B-0B0DDA02EF5E}" type="presOf" srcId="{F86C621D-7691-44C1-8169-19B99F02654F}" destId="{8273559A-B2E8-44DD-A254-7C7B41B6AA33}" srcOrd="0" destOrd="0" presId="urn:microsoft.com/office/officeart/2005/8/layout/orgChart1"/>
    <dgm:cxn modelId="{DD2FE50C-F0D8-4D38-ABDB-F51CFA5EDB20}" type="presOf" srcId="{2A578EFA-410C-4D68-A809-44CEFF930890}" destId="{E238EF3D-95F7-43DF-8B84-C64E17BF5590}" srcOrd="0" destOrd="0" presId="urn:microsoft.com/office/officeart/2005/8/layout/orgChart1"/>
    <dgm:cxn modelId="{18C522CD-6F23-4009-9846-9CE5C64F87BB}" srcId="{8A188DBE-E60F-4F81-B670-5D30B8BF36A7}" destId="{4E359665-A675-49CE-9579-6207727025B4}" srcOrd="2" destOrd="0" parTransId="{AE5370D4-1CA0-4865-9B4B-996733E1BE3C}" sibTransId="{BEFB4AE3-C39F-46D2-9EC2-94A948F0476C}"/>
    <dgm:cxn modelId="{563413F6-B42B-49A8-9C7C-833A5D832B9B}" type="presOf" srcId="{42346D46-B52C-43BD-A209-FC6EB6DA818C}" destId="{00F9C9D6-03D2-4262-B0B5-C981D10540F2}" srcOrd="1" destOrd="0" presId="urn:microsoft.com/office/officeart/2005/8/layout/orgChart1"/>
    <dgm:cxn modelId="{8DCF8F3F-E5D7-485F-ABBC-C2CE6625A10E}" type="presOf" srcId="{9EED0AA3-9EA7-4F62-AEEE-B851BED43399}" destId="{EA0B2EE3-BB93-4E0F-8B32-DAA02B4FB935}" srcOrd="0" destOrd="0" presId="urn:microsoft.com/office/officeart/2005/8/layout/orgChart1"/>
    <dgm:cxn modelId="{E3AE2291-8D78-463C-9362-69247FCDCB08}" type="presOf" srcId="{91CB48CE-3C70-41FF-885D-6C980D36C3DB}" destId="{B8DB609A-AE85-40A5-97B1-8239AA2918DA}" srcOrd="0" destOrd="0" presId="urn:microsoft.com/office/officeart/2005/8/layout/orgChart1"/>
    <dgm:cxn modelId="{BF913E3E-1707-4E71-9FB2-23055BA6022B}" type="presOf" srcId="{374D257F-C727-4BB8-8321-AD89E18E927E}" destId="{CE7CE04A-C1ED-4F86-83FF-D6F3D36796D3}" srcOrd="0" destOrd="0" presId="urn:microsoft.com/office/officeart/2005/8/layout/orgChart1"/>
    <dgm:cxn modelId="{30FA00C8-E357-4158-B25C-7D8B2FE0B531}" srcId="{8A188DBE-E60F-4F81-B670-5D30B8BF36A7}" destId="{F86C621D-7691-44C1-8169-19B99F02654F}" srcOrd="0" destOrd="0" parTransId="{374D257F-C727-4BB8-8321-AD89E18E927E}" sibTransId="{6BBD30C6-0E63-4B4D-B702-0D8BEFB0B5B4}"/>
    <dgm:cxn modelId="{1DF36CE8-1CB9-497B-B2D4-15D89ED20C0E}" type="presOf" srcId="{F86C621D-7691-44C1-8169-19B99F02654F}" destId="{B67F8F73-827A-4470-8600-CF847EAED6F3}" srcOrd="1" destOrd="0" presId="urn:microsoft.com/office/officeart/2005/8/layout/orgChart1"/>
    <dgm:cxn modelId="{1E3F64CF-97F6-4732-B579-3D460F97EDC3}" type="presOf" srcId="{2A578EFA-410C-4D68-A809-44CEFF930890}" destId="{615CCF76-52EE-4AEB-A4B6-E6257332884C}" srcOrd="1" destOrd="0" presId="urn:microsoft.com/office/officeart/2005/8/layout/orgChart1"/>
    <dgm:cxn modelId="{7E6652D1-2C99-4AE2-88F8-65694257109A}" type="presOf" srcId="{4E359665-A675-49CE-9579-6207727025B4}" destId="{437163E4-3DDE-4B9E-95EE-9980BA5A85B3}" srcOrd="0" destOrd="0" presId="urn:microsoft.com/office/officeart/2005/8/layout/orgChart1"/>
    <dgm:cxn modelId="{4BDBE9E4-B342-457F-8F32-E959323F4B4C}" type="presOf" srcId="{4E359665-A675-49CE-9579-6207727025B4}" destId="{70F96CB1-82B6-4EE6-BD5F-68E4435878FD}" srcOrd="1" destOrd="0" presId="urn:microsoft.com/office/officeart/2005/8/layout/orgChart1"/>
    <dgm:cxn modelId="{963D09A5-170B-42C9-8421-F589E18856CD}" type="presOf" srcId="{62724A8D-2EBC-4E08-B014-C4AD73CEE16B}" destId="{8AD769E0-AD31-40FB-BE67-AE37F4E5D60F}" srcOrd="0" destOrd="0" presId="urn:microsoft.com/office/officeart/2005/8/layout/orgChart1"/>
    <dgm:cxn modelId="{236269FF-5E3E-43D4-80BD-B34FC44078E9}" type="presOf" srcId="{AE5370D4-1CA0-4865-9B4B-996733E1BE3C}" destId="{358B50C1-1104-451C-99D9-144904D6758D}" srcOrd="0" destOrd="0" presId="urn:microsoft.com/office/officeart/2005/8/layout/orgChart1"/>
    <dgm:cxn modelId="{817090BD-1E6C-4E74-BFD8-4ED9196188FB}" type="presOf" srcId="{42346D46-B52C-43BD-A209-FC6EB6DA818C}" destId="{E72E6D0A-EFDA-4F75-8A61-BBD8B40FC6F6}" srcOrd="0" destOrd="0" presId="urn:microsoft.com/office/officeart/2005/8/layout/orgChart1"/>
    <dgm:cxn modelId="{68AA0728-2A2F-4314-A39A-76FE317331A7}" type="presParOf" srcId="{EA0B2EE3-BB93-4E0F-8B32-DAA02B4FB935}" destId="{73B18983-518B-47F1-B3AA-E7B49E22AC1E}" srcOrd="0" destOrd="0" presId="urn:microsoft.com/office/officeart/2005/8/layout/orgChart1"/>
    <dgm:cxn modelId="{563B2CA6-E68E-4599-9DCE-EF2128331E74}" type="presParOf" srcId="{73B18983-518B-47F1-B3AA-E7B49E22AC1E}" destId="{802B3DDA-7D00-4191-8E4A-1D8C31ADF67F}" srcOrd="0" destOrd="0" presId="urn:microsoft.com/office/officeart/2005/8/layout/orgChart1"/>
    <dgm:cxn modelId="{72501265-1FAE-46B9-B408-F7E4109ECFCE}" type="presParOf" srcId="{802B3DDA-7D00-4191-8E4A-1D8C31ADF67F}" destId="{0C63C3F8-BA5D-4E4A-9D01-651CF44964EE}" srcOrd="0" destOrd="0" presId="urn:microsoft.com/office/officeart/2005/8/layout/orgChart1"/>
    <dgm:cxn modelId="{F4709DB1-0E7B-4892-AACF-4720676B3B00}" type="presParOf" srcId="{802B3DDA-7D00-4191-8E4A-1D8C31ADF67F}" destId="{CC8A68B9-4FF4-4BCA-94FB-412F44D0C5A4}" srcOrd="1" destOrd="0" presId="urn:microsoft.com/office/officeart/2005/8/layout/orgChart1"/>
    <dgm:cxn modelId="{CB482AE5-B9B8-4969-A7C0-6334A47D401E}" type="presParOf" srcId="{73B18983-518B-47F1-B3AA-E7B49E22AC1E}" destId="{7989FB62-A3C7-487D-A99C-E91B7EA0C9FE}" srcOrd="1" destOrd="0" presId="urn:microsoft.com/office/officeart/2005/8/layout/orgChart1"/>
    <dgm:cxn modelId="{1507FAFF-8D7C-403B-8452-E5331E04A8C0}" type="presParOf" srcId="{7989FB62-A3C7-487D-A99C-E91B7EA0C9FE}" destId="{CE7CE04A-C1ED-4F86-83FF-D6F3D36796D3}" srcOrd="0" destOrd="0" presId="urn:microsoft.com/office/officeart/2005/8/layout/orgChart1"/>
    <dgm:cxn modelId="{175FA813-9407-49A9-966C-77B405F1C1F9}" type="presParOf" srcId="{7989FB62-A3C7-487D-A99C-E91B7EA0C9FE}" destId="{9CCACF8D-607F-4282-AA95-0053099328C4}" srcOrd="1" destOrd="0" presId="urn:microsoft.com/office/officeart/2005/8/layout/orgChart1"/>
    <dgm:cxn modelId="{E32BF45C-EF6F-418C-9AAB-6D632510D6F0}" type="presParOf" srcId="{9CCACF8D-607F-4282-AA95-0053099328C4}" destId="{4F923FD3-84A8-472A-99F0-372340AD45FF}" srcOrd="0" destOrd="0" presId="urn:microsoft.com/office/officeart/2005/8/layout/orgChart1"/>
    <dgm:cxn modelId="{2863E7E3-1759-4E07-A2C4-79EE09DAB7FD}" type="presParOf" srcId="{4F923FD3-84A8-472A-99F0-372340AD45FF}" destId="{8273559A-B2E8-44DD-A254-7C7B41B6AA33}" srcOrd="0" destOrd="0" presId="urn:microsoft.com/office/officeart/2005/8/layout/orgChart1"/>
    <dgm:cxn modelId="{3F0F1E16-9F4F-4D56-9B9E-1DA31269B455}" type="presParOf" srcId="{4F923FD3-84A8-472A-99F0-372340AD45FF}" destId="{B67F8F73-827A-4470-8600-CF847EAED6F3}" srcOrd="1" destOrd="0" presId="urn:microsoft.com/office/officeart/2005/8/layout/orgChart1"/>
    <dgm:cxn modelId="{C06DC0B5-5BDB-487E-9F4A-D0A2C6BA2D53}" type="presParOf" srcId="{9CCACF8D-607F-4282-AA95-0053099328C4}" destId="{7212A5C1-A6C6-4D81-A331-6A6784117BA3}" srcOrd="1" destOrd="0" presId="urn:microsoft.com/office/officeart/2005/8/layout/orgChart1"/>
    <dgm:cxn modelId="{AAAAED05-EDA8-42F5-AF19-9E7F11FAAB09}" type="presParOf" srcId="{9CCACF8D-607F-4282-AA95-0053099328C4}" destId="{05A254EC-A9F2-4B6D-BF0C-7D4A199FD999}" srcOrd="2" destOrd="0" presId="urn:microsoft.com/office/officeart/2005/8/layout/orgChart1"/>
    <dgm:cxn modelId="{478A95A4-5ADD-4E63-9758-EC747F283985}" type="presParOf" srcId="{7989FB62-A3C7-487D-A99C-E91B7EA0C9FE}" destId="{B8DB609A-AE85-40A5-97B1-8239AA2918DA}" srcOrd="2" destOrd="0" presId="urn:microsoft.com/office/officeart/2005/8/layout/orgChart1"/>
    <dgm:cxn modelId="{5C8B4020-115F-4ED0-B361-0F7E09975E05}" type="presParOf" srcId="{7989FB62-A3C7-487D-A99C-E91B7EA0C9FE}" destId="{2E3E29C6-B5AD-4E11-9FB6-10E01F4501B5}" srcOrd="3" destOrd="0" presId="urn:microsoft.com/office/officeart/2005/8/layout/orgChart1"/>
    <dgm:cxn modelId="{3B5E273E-36B4-4418-8EEF-D626B604171E}" type="presParOf" srcId="{2E3E29C6-B5AD-4E11-9FB6-10E01F4501B5}" destId="{DF5909DC-98FA-476A-9290-D0F823361E8C}" srcOrd="0" destOrd="0" presId="urn:microsoft.com/office/officeart/2005/8/layout/orgChart1"/>
    <dgm:cxn modelId="{A81B14B6-B6F5-4DBB-920E-C2B6242D9FF3}" type="presParOf" srcId="{DF5909DC-98FA-476A-9290-D0F823361E8C}" destId="{E238EF3D-95F7-43DF-8B84-C64E17BF5590}" srcOrd="0" destOrd="0" presId="urn:microsoft.com/office/officeart/2005/8/layout/orgChart1"/>
    <dgm:cxn modelId="{E45F7A4A-3A0F-4057-AA07-9B17F3B9C2A9}" type="presParOf" srcId="{DF5909DC-98FA-476A-9290-D0F823361E8C}" destId="{615CCF76-52EE-4AEB-A4B6-E6257332884C}" srcOrd="1" destOrd="0" presId="urn:microsoft.com/office/officeart/2005/8/layout/orgChart1"/>
    <dgm:cxn modelId="{25EA67A6-3268-4F03-8686-6851D4A008FB}" type="presParOf" srcId="{2E3E29C6-B5AD-4E11-9FB6-10E01F4501B5}" destId="{810A241D-8224-4973-8676-57AAF50C76D9}" srcOrd="1" destOrd="0" presId="urn:microsoft.com/office/officeart/2005/8/layout/orgChart1"/>
    <dgm:cxn modelId="{F59308A7-6765-403E-B118-0E041D4D0816}" type="presParOf" srcId="{2E3E29C6-B5AD-4E11-9FB6-10E01F4501B5}" destId="{F3039BF6-9634-4B8E-99BC-77F89E3F971A}" srcOrd="2" destOrd="0" presId="urn:microsoft.com/office/officeart/2005/8/layout/orgChart1"/>
    <dgm:cxn modelId="{D75420BF-EA56-4B09-9A27-3002E8F68128}" type="presParOf" srcId="{7989FB62-A3C7-487D-A99C-E91B7EA0C9FE}" destId="{358B50C1-1104-451C-99D9-144904D6758D}" srcOrd="4" destOrd="0" presId="urn:microsoft.com/office/officeart/2005/8/layout/orgChart1"/>
    <dgm:cxn modelId="{2FE5EDC3-838B-4F9F-BE72-EBC50A46D766}" type="presParOf" srcId="{7989FB62-A3C7-487D-A99C-E91B7EA0C9FE}" destId="{3DC2AD19-3E09-4442-B85B-DDFBD3A1E214}" srcOrd="5" destOrd="0" presId="urn:microsoft.com/office/officeart/2005/8/layout/orgChart1"/>
    <dgm:cxn modelId="{0B94DE85-343C-4FBF-B5B0-E60F41EA5BC4}" type="presParOf" srcId="{3DC2AD19-3E09-4442-B85B-DDFBD3A1E214}" destId="{6221B706-1A8B-4CCA-8F1D-956395CCC2DE}" srcOrd="0" destOrd="0" presId="urn:microsoft.com/office/officeart/2005/8/layout/orgChart1"/>
    <dgm:cxn modelId="{08E269E5-5620-4801-8735-487370B90DCF}" type="presParOf" srcId="{6221B706-1A8B-4CCA-8F1D-956395CCC2DE}" destId="{437163E4-3DDE-4B9E-95EE-9980BA5A85B3}" srcOrd="0" destOrd="0" presId="urn:microsoft.com/office/officeart/2005/8/layout/orgChart1"/>
    <dgm:cxn modelId="{538E4819-C46E-436F-A00D-061EC6A47661}" type="presParOf" srcId="{6221B706-1A8B-4CCA-8F1D-956395CCC2DE}" destId="{70F96CB1-82B6-4EE6-BD5F-68E4435878FD}" srcOrd="1" destOrd="0" presId="urn:microsoft.com/office/officeart/2005/8/layout/orgChart1"/>
    <dgm:cxn modelId="{6DB3C601-EE92-48BD-9EFE-5BBEDA074F55}" type="presParOf" srcId="{3DC2AD19-3E09-4442-B85B-DDFBD3A1E214}" destId="{E8F5C571-661D-4481-B176-1BD734A2EE57}" srcOrd="1" destOrd="0" presId="urn:microsoft.com/office/officeart/2005/8/layout/orgChart1"/>
    <dgm:cxn modelId="{C319EFAC-E8ED-418F-8B65-EB9B7D626C75}" type="presParOf" srcId="{3DC2AD19-3E09-4442-B85B-DDFBD3A1E214}" destId="{547DB2AB-FD3F-422B-8638-9D65D9CBC418}" srcOrd="2" destOrd="0" presId="urn:microsoft.com/office/officeart/2005/8/layout/orgChart1"/>
    <dgm:cxn modelId="{FAE44ACF-BFC8-429E-836B-778FA5512D51}" type="presParOf" srcId="{7989FB62-A3C7-487D-A99C-E91B7EA0C9FE}" destId="{8AD769E0-AD31-40FB-BE67-AE37F4E5D60F}" srcOrd="6" destOrd="0" presId="urn:microsoft.com/office/officeart/2005/8/layout/orgChart1"/>
    <dgm:cxn modelId="{991AF690-2EC0-49E3-A2DC-0E2AEA330E6C}" type="presParOf" srcId="{7989FB62-A3C7-487D-A99C-E91B7EA0C9FE}" destId="{E3ED2F3F-0A05-4EE1-9834-59875ABCFB5D}" srcOrd="7" destOrd="0" presId="urn:microsoft.com/office/officeart/2005/8/layout/orgChart1"/>
    <dgm:cxn modelId="{FCEBE20B-BCA9-4EB3-A9C5-8F18CD01C784}" type="presParOf" srcId="{E3ED2F3F-0A05-4EE1-9834-59875ABCFB5D}" destId="{07B0A4B8-E0E9-4B72-85E9-D19B6B78544F}" srcOrd="0" destOrd="0" presId="urn:microsoft.com/office/officeart/2005/8/layout/orgChart1"/>
    <dgm:cxn modelId="{CF614DB2-E64E-4A94-A3D5-09D950D537D9}" type="presParOf" srcId="{07B0A4B8-E0E9-4B72-85E9-D19B6B78544F}" destId="{E72E6D0A-EFDA-4F75-8A61-BBD8B40FC6F6}" srcOrd="0" destOrd="0" presId="urn:microsoft.com/office/officeart/2005/8/layout/orgChart1"/>
    <dgm:cxn modelId="{E8761488-69C6-4F4E-A7D1-114903F6AD45}" type="presParOf" srcId="{07B0A4B8-E0E9-4B72-85E9-D19B6B78544F}" destId="{00F9C9D6-03D2-4262-B0B5-C981D10540F2}" srcOrd="1" destOrd="0" presId="urn:microsoft.com/office/officeart/2005/8/layout/orgChart1"/>
    <dgm:cxn modelId="{75C0E55F-0688-4CB8-9A07-408BE09A6F0E}" type="presParOf" srcId="{E3ED2F3F-0A05-4EE1-9834-59875ABCFB5D}" destId="{EFBD2996-20BB-4B3F-B3DC-93A386EFFD08}" srcOrd="1" destOrd="0" presId="urn:microsoft.com/office/officeart/2005/8/layout/orgChart1"/>
    <dgm:cxn modelId="{12DA4C60-5624-4E07-9446-9D6539E788A6}" type="presParOf" srcId="{E3ED2F3F-0A05-4EE1-9834-59875ABCFB5D}" destId="{A8590BB6-D66D-421C-AE63-9F2FB93CC92D}" srcOrd="2" destOrd="0" presId="urn:microsoft.com/office/officeart/2005/8/layout/orgChart1"/>
    <dgm:cxn modelId="{367BCC26-DEBA-45CA-875D-2C26BF6AB7FC}" type="presParOf" srcId="{73B18983-518B-47F1-B3AA-E7B49E22AC1E}" destId="{6832B3FE-156C-4AA4-B16B-9929182B7183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F834D78-446D-4348-B271-DD9436567EA8}" type="doc">
      <dgm:prSet loTypeId="urn:microsoft.com/office/officeart/2005/8/layout/orgChart1" loCatId="hierarchy" qsTypeId="urn:microsoft.com/office/officeart/2005/8/quickstyle/simple1#1" qsCatId="simple" csTypeId="urn:microsoft.com/office/officeart/2005/8/colors/accent1_2#1" csCatId="accent1" phldr="1"/>
      <dgm:spPr/>
      <dgm:t>
        <a:bodyPr/>
        <a:lstStyle/>
        <a:p>
          <a:endParaRPr lang="en-GB"/>
        </a:p>
      </dgm:t>
    </dgm:pt>
    <dgm:pt modelId="{0D753B50-7D4F-47A8-8A80-2D94360ACADB}">
      <dgm:prSet phldrT="[Text]"/>
      <dgm:spPr/>
      <dgm:t>
        <a:bodyPr/>
        <a:lstStyle/>
        <a:p>
          <a:r>
            <a:rPr lang="en-GB" dirty="0" smtClean="0"/>
            <a:t>Cardiac </a:t>
          </a:r>
          <a:endParaRPr lang="en-GB" dirty="0"/>
        </a:p>
      </dgm:t>
    </dgm:pt>
    <dgm:pt modelId="{E539E11A-5AB0-4BE4-B969-EE00C0538811}" type="parTrans" cxnId="{3D57000D-AC39-4073-B6E1-87BF455444B3}">
      <dgm:prSet/>
      <dgm:spPr/>
      <dgm:t>
        <a:bodyPr/>
        <a:lstStyle/>
        <a:p>
          <a:endParaRPr lang="en-GB"/>
        </a:p>
      </dgm:t>
    </dgm:pt>
    <dgm:pt modelId="{1D3AE7BE-E223-4F41-88FC-87F691E75AD5}" type="sibTrans" cxnId="{3D57000D-AC39-4073-B6E1-87BF455444B3}">
      <dgm:prSet/>
      <dgm:spPr/>
      <dgm:t>
        <a:bodyPr/>
        <a:lstStyle/>
        <a:p>
          <a:endParaRPr lang="en-GB"/>
        </a:p>
      </dgm:t>
    </dgm:pt>
    <dgm:pt modelId="{05717175-34CA-4E82-B9A1-0FEB478B3828}" type="asst">
      <dgm:prSet phldrT="[Text]" custT="1"/>
      <dgm:spPr/>
      <dgm:t>
        <a:bodyPr/>
        <a:lstStyle/>
        <a:p>
          <a:r>
            <a:rPr lang="en-GB" sz="3600" dirty="0" smtClean="0"/>
            <a:t>Mechanical</a:t>
          </a:r>
        </a:p>
        <a:p>
          <a:r>
            <a:rPr lang="en-GB" sz="3200" dirty="0" smtClean="0"/>
            <a:t>LV outflow obstruction</a:t>
          </a:r>
        </a:p>
        <a:p>
          <a:r>
            <a:rPr lang="en-GB" sz="2800" dirty="0" smtClean="0"/>
            <a:t>Ex: AS,HOCM </a:t>
          </a:r>
          <a:endParaRPr lang="en-GB" sz="2800" dirty="0"/>
        </a:p>
      </dgm:t>
    </dgm:pt>
    <dgm:pt modelId="{3D37E02E-52CD-4782-AB16-F093E69A4DE7}" type="parTrans" cxnId="{D4A48685-C8BE-40B2-8C30-96B1EA30973A}">
      <dgm:prSet/>
      <dgm:spPr/>
      <dgm:t>
        <a:bodyPr/>
        <a:lstStyle/>
        <a:p>
          <a:endParaRPr lang="en-GB" dirty="0"/>
        </a:p>
      </dgm:t>
    </dgm:pt>
    <dgm:pt modelId="{4D52336F-E8AB-4E31-8C43-09BFFB221CB2}" type="sibTrans" cxnId="{D4A48685-C8BE-40B2-8C30-96B1EA30973A}">
      <dgm:prSet/>
      <dgm:spPr/>
      <dgm:t>
        <a:bodyPr/>
        <a:lstStyle/>
        <a:p>
          <a:endParaRPr lang="en-GB"/>
        </a:p>
      </dgm:t>
    </dgm:pt>
    <dgm:pt modelId="{233E2A85-8805-4B28-BD4D-1784A0085B47}" type="asst">
      <dgm:prSet custT="1"/>
      <dgm:spPr/>
      <dgm:t>
        <a:bodyPr/>
        <a:lstStyle/>
        <a:p>
          <a:r>
            <a:rPr lang="en-GB" sz="4000" dirty="0" smtClean="0"/>
            <a:t>Electrical</a:t>
          </a:r>
        </a:p>
        <a:p>
          <a:r>
            <a:rPr lang="en-GB" sz="3200" dirty="0" smtClean="0"/>
            <a:t>VF or pulseless VT</a:t>
          </a:r>
        </a:p>
        <a:p>
          <a:r>
            <a:rPr lang="en-GB" sz="2800" dirty="0" smtClean="0"/>
            <a:t>Ex: Long QT, WPW </a:t>
          </a:r>
          <a:endParaRPr lang="en-GB" sz="2800" dirty="0"/>
        </a:p>
      </dgm:t>
    </dgm:pt>
    <dgm:pt modelId="{A18F690F-733C-45E4-96EC-B48AE30B7C3D}" type="parTrans" cxnId="{5974C0B5-9884-44BB-91D5-5AD56B445772}">
      <dgm:prSet/>
      <dgm:spPr/>
      <dgm:t>
        <a:bodyPr/>
        <a:lstStyle/>
        <a:p>
          <a:endParaRPr lang="en-GB" dirty="0"/>
        </a:p>
      </dgm:t>
    </dgm:pt>
    <dgm:pt modelId="{CC6C0C0F-848D-430C-A8C4-690FF32991BA}" type="sibTrans" cxnId="{5974C0B5-9884-44BB-91D5-5AD56B445772}">
      <dgm:prSet/>
      <dgm:spPr/>
      <dgm:t>
        <a:bodyPr/>
        <a:lstStyle/>
        <a:p>
          <a:endParaRPr lang="en-GB"/>
        </a:p>
      </dgm:t>
    </dgm:pt>
    <dgm:pt modelId="{EEBE1F16-CE7E-4231-90CB-D72C11BA6125}" type="pres">
      <dgm:prSet presAssocID="{1F834D78-446D-4348-B271-DD9436567EA8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  <dgm:t>
        <a:bodyPr/>
        <a:lstStyle/>
        <a:p>
          <a:endParaRPr lang="en-GB"/>
        </a:p>
      </dgm:t>
    </dgm:pt>
    <dgm:pt modelId="{DA0D610F-1395-4817-B558-A8DC6C2627D3}" type="pres">
      <dgm:prSet presAssocID="{0D753B50-7D4F-47A8-8A80-2D94360ACADB}" presName="hierRoot1" presStyleCnt="0">
        <dgm:presLayoutVars>
          <dgm:hierBranch val="init"/>
        </dgm:presLayoutVars>
      </dgm:prSet>
      <dgm:spPr/>
    </dgm:pt>
    <dgm:pt modelId="{6DB3EADA-514E-45C0-AE41-065ED68F4241}" type="pres">
      <dgm:prSet presAssocID="{0D753B50-7D4F-47A8-8A80-2D94360ACADB}" presName="rootComposite1" presStyleCnt="0"/>
      <dgm:spPr/>
    </dgm:pt>
    <dgm:pt modelId="{7E4CA229-4089-437E-A618-D487275F7E4A}" type="pres">
      <dgm:prSet presAssocID="{0D753B50-7D4F-47A8-8A80-2D94360ACADB}" presName="rootText1" presStyleLbl="node0" presStyleIdx="0" presStyleCnt="1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D3CA5FC3-4485-4C78-9CD3-795775E1E855}" type="pres">
      <dgm:prSet presAssocID="{0D753B50-7D4F-47A8-8A80-2D94360ACADB}" presName="rootConnector1" presStyleLbl="node1" presStyleIdx="0" presStyleCnt="0"/>
      <dgm:spPr/>
      <dgm:t>
        <a:bodyPr/>
        <a:lstStyle/>
        <a:p>
          <a:endParaRPr lang="en-GB"/>
        </a:p>
      </dgm:t>
    </dgm:pt>
    <dgm:pt modelId="{4AD282A6-C6F7-461F-B271-AC5B6C3C8B6F}" type="pres">
      <dgm:prSet presAssocID="{0D753B50-7D4F-47A8-8A80-2D94360ACADB}" presName="hierChild2" presStyleCnt="0"/>
      <dgm:spPr/>
    </dgm:pt>
    <dgm:pt modelId="{1EC43666-8E94-4759-AE8E-7C9F042E6642}" type="pres">
      <dgm:prSet presAssocID="{0D753B50-7D4F-47A8-8A80-2D94360ACADB}" presName="hierChild3" presStyleCnt="0"/>
      <dgm:spPr/>
    </dgm:pt>
    <dgm:pt modelId="{100DFEDB-806B-4CF7-A0A9-5517ADDD4E20}" type="pres">
      <dgm:prSet presAssocID="{3D37E02E-52CD-4782-AB16-F093E69A4DE7}" presName="Name111" presStyleLbl="parChTrans1D2" presStyleIdx="0" presStyleCnt="2"/>
      <dgm:spPr/>
      <dgm:t>
        <a:bodyPr/>
        <a:lstStyle/>
        <a:p>
          <a:endParaRPr lang="en-GB"/>
        </a:p>
      </dgm:t>
    </dgm:pt>
    <dgm:pt modelId="{2AF812F9-C664-427F-A128-3CE955C1ABA8}" type="pres">
      <dgm:prSet presAssocID="{05717175-34CA-4E82-B9A1-0FEB478B3828}" presName="hierRoot3" presStyleCnt="0">
        <dgm:presLayoutVars>
          <dgm:hierBranch val="init"/>
        </dgm:presLayoutVars>
      </dgm:prSet>
      <dgm:spPr/>
    </dgm:pt>
    <dgm:pt modelId="{947492C8-4F7C-4CF2-A297-9236E368CEE1}" type="pres">
      <dgm:prSet presAssocID="{05717175-34CA-4E82-B9A1-0FEB478B3828}" presName="rootComposite3" presStyleCnt="0"/>
      <dgm:spPr/>
    </dgm:pt>
    <dgm:pt modelId="{28445784-6898-4093-B268-058B0F3395A2}" type="pres">
      <dgm:prSet presAssocID="{05717175-34CA-4E82-B9A1-0FEB478B3828}" presName="rootText3" presStyleLbl="asst1" presStyleIdx="0" presStyleCnt="2" custScaleX="101124" custScaleY="197741" custLinFactNeighborX="460" custLinFactNeighborY="912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CAD6860D-FE45-44F9-B4E0-342991AAF468}" type="pres">
      <dgm:prSet presAssocID="{05717175-34CA-4E82-B9A1-0FEB478B3828}" presName="rootConnector3" presStyleLbl="asst1" presStyleIdx="0" presStyleCnt="2"/>
      <dgm:spPr/>
      <dgm:t>
        <a:bodyPr/>
        <a:lstStyle/>
        <a:p>
          <a:endParaRPr lang="en-GB"/>
        </a:p>
      </dgm:t>
    </dgm:pt>
    <dgm:pt modelId="{6B1CE765-10CD-4D3C-BE2E-4282777F8F06}" type="pres">
      <dgm:prSet presAssocID="{05717175-34CA-4E82-B9A1-0FEB478B3828}" presName="hierChild6" presStyleCnt="0"/>
      <dgm:spPr/>
    </dgm:pt>
    <dgm:pt modelId="{655BF264-7C2D-4583-9B92-20FF304B28C8}" type="pres">
      <dgm:prSet presAssocID="{05717175-34CA-4E82-B9A1-0FEB478B3828}" presName="hierChild7" presStyleCnt="0"/>
      <dgm:spPr/>
    </dgm:pt>
    <dgm:pt modelId="{FB5C2012-89A3-41B3-A548-E8FD72F9EA96}" type="pres">
      <dgm:prSet presAssocID="{A18F690F-733C-45E4-96EC-B48AE30B7C3D}" presName="Name111" presStyleLbl="parChTrans1D2" presStyleIdx="1" presStyleCnt="2"/>
      <dgm:spPr/>
      <dgm:t>
        <a:bodyPr/>
        <a:lstStyle/>
        <a:p>
          <a:endParaRPr lang="en-GB"/>
        </a:p>
      </dgm:t>
    </dgm:pt>
    <dgm:pt modelId="{8E37086F-A4E0-459E-8287-15C61CB39B6E}" type="pres">
      <dgm:prSet presAssocID="{233E2A85-8805-4B28-BD4D-1784A0085B47}" presName="hierRoot3" presStyleCnt="0">
        <dgm:presLayoutVars>
          <dgm:hierBranch val="init"/>
        </dgm:presLayoutVars>
      </dgm:prSet>
      <dgm:spPr/>
    </dgm:pt>
    <dgm:pt modelId="{1D90A5DB-C564-459F-BF1D-B0C257D27C09}" type="pres">
      <dgm:prSet presAssocID="{233E2A85-8805-4B28-BD4D-1784A0085B47}" presName="rootComposite3" presStyleCnt="0"/>
      <dgm:spPr/>
    </dgm:pt>
    <dgm:pt modelId="{D0E5DBF2-1836-4726-B37E-9EC5D3813020}" type="pres">
      <dgm:prSet presAssocID="{233E2A85-8805-4B28-BD4D-1784A0085B47}" presName="rootText3" presStyleLbl="asst1" presStyleIdx="1" presStyleCnt="2" custScaleX="102263" custScaleY="208196">
        <dgm:presLayoutVars>
          <dgm:chPref val="3"/>
        </dgm:presLayoutVars>
      </dgm:prSet>
      <dgm:spPr/>
      <dgm:t>
        <a:bodyPr/>
        <a:lstStyle/>
        <a:p>
          <a:endParaRPr lang="en-GB"/>
        </a:p>
      </dgm:t>
    </dgm:pt>
    <dgm:pt modelId="{14EBF1C9-90CB-4528-A8B8-45C1128C181E}" type="pres">
      <dgm:prSet presAssocID="{233E2A85-8805-4B28-BD4D-1784A0085B47}" presName="rootConnector3" presStyleLbl="asst1" presStyleIdx="1" presStyleCnt="2"/>
      <dgm:spPr/>
      <dgm:t>
        <a:bodyPr/>
        <a:lstStyle/>
        <a:p>
          <a:endParaRPr lang="en-GB"/>
        </a:p>
      </dgm:t>
    </dgm:pt>
    <dgm:pt modelId="{A91635EA-7BCB-4547-A72C-1616A444CF0E}" type="pres">
      <dgm:prSet presAssocID="{233E2A85-8805-4B28-BD4D-1784A0085B47}" presName="hierChild6" presStyleCnt="0"/>
      <dgm:spPr/>
    </dgm:pt>
    <dgm:pt modelId="{CCF1E52C-BE97-43A8-8CC6-818817AC74A7}" type="pres">
      <dgm:prSet presAssocID="{233E2A85-8805-4B28-BD4D-1784A0085B47}" presName="hierChild7" presStyleCnt="0"/>
      <dgm:spPr/>
    </dgm:pt>
  </dgm:ptLst>
  <dgm:cxnLst>
    <dgm:cxn modelId="{FE73F76A-7C06-4896-8447-8CEA8DEDB445}" type="presOf" srcId="{3D37E02E-52CD-4782-AB16-F093E69A4DE7}" destId="{100DFEDB-806B-4CF7-A0A9-5517ADDD4E20}" srcOrd="0" destOrd="0" presId="urn:microsoft.com/office/officeart/2005/8/layout/orgChart1"/>
    <dgm:cxn modelId="{3D57000D-AC39-4073-B6E1-87BF455444B3}" srcId="{1F834D78-446D-4348-B271-DD9436567EA8}" destId="{0D753B50-7D4F-47A8-8A80-2D94360ACADB}" srcOrd="0" destOrd="0" parTransId="{E539E11A-5AB0-4BE4-B969-EE00C0538811}" sibTransId="{1D3AE7BE-E223-4F41-88FC-87F691E75AD5}"/>
    <dgm:cxn modelId="{EF90C8EC-A31D-4815-9690-C316128E71CD}" type="presOf" srcId="{0D753B50-7D4F-47A8-8A80-2D94360ACADB}" destId="{7E4CA229-4089-437E-A618-D487275F7E4A}" srcOrd="0" destOrd="0" presId="urn:microsoft.com/office/officeart/2005/8/layout/orgChart1"/>
    <dgm:cxn modelId="{EEDFFA4E-B2D2-479A-B60D-B3D0827376F1}" type="presOf" srcId="{0D753B50-7D4F-47A8-8A80-2D94360ACADB}" destId="{D3CA5FC3-4485-4C78-9CD3-795775E1E855}" srcOrd="1" destOrd="0" presId="urn:microsoft.com/office/officeart/2005/8/layout/orgChart1"/>
    <dgm:cxn modelId="{76E731F9-66AE-49FA-8B24-E2A0AD65261D}" type="presOf" srcId="{05717175-34CA-4E82-B9A1-0FEB478B3828}" destId="{CAD6860D-FE45-44F9-B4E0-342991AAF468}" srcOrd="1" destOrd="0" presId="urn:microsoft.com/office/officeart/2005/8/layout/orgChart1"/>
    <dgm:cxn modelId="{D4A48685-C8BE-40B2-8C30-96B1EA30973A}" srcId="{0D753B50-7D4F-47A8-8A80-2D94360ACADB}" destId="{05717175-34CA-4E82-B9A1-0FEB478B3828}" srcOrd="0" destOrd="0" parTransId="{3D37E02E-52CD-4782-AB16-F093E69A4DE7}" sibTransId="{4D52336F-E8AB-4E31-8C43-09BFFB221CB2}"/>
    <dgm:cxn modelId="{E1E85642-A8BC-4572-8D0B-911CF30ECF0B}" type="presOf" srcId="{1F834D78-446D-4348-B271-DD9436567EA8}" destId="{EEBE1F16-CE7E-4231-90CB-D72C11BA6125}" srcOrd="0" destOrd="0" presId="urn:microsoft.com/office/officeart/2005/8/layout/orgChart1"/>
    <dgm:cxn modelId="{302A0C89-E789-496B-9DD9-48008F4ECD56}" type="presOf" srcId="{233E2A85-8805-4B28-BD4D-1784A0085B47}" destId="{D0E5DBF2-1836-4726-B37E-9EC5D3813020}" srcOrd="0" destOrd="0" presId="urn:microsoft.com/office/officeart/2005/8/layout/orgChart1"/>
    <dgm:cxn modelId="{E4106802-C788-4D1F-B1E6-A5007A356106}" type="presOf" srcId="{05717175-34CA-4E82-B9A1-0FEB478B3828}" destId="{28445784-6898-4093-B268-058B0F3395A2}" srcOrd="0" destOrd="0" presId="urn:microsoft.com/office/officeart/2005/8/layout/orgChart1"/>
    <dgm:cxn modelId="{B09E1FE8-F06B-4210-8050-790BF821178C}" type="presOf" srcId="{A18F690F-733C-45E4-96EC-B48AE30B7C3D}" destId="{FB5C2012-89A3-41B3-A548-E8FD72F9EA96}" srcOrd="0" destOrd="0" presId="urn:microsoft.com/office/officeart/2005/8/layout/orgChart1"/>
    <dgm:cxn modelId="{5974C0B5-9884-44BB-91D5-5AD56B445772}" srcId="{0D753B50-7D4F-47A8-8A80-2D94360ACADB}" destId="{233E2A85-8805-4B28-BD4D-1784A0085B47}" srcOrd="1" destOrd="0" parTransId="{A18F690F-733C-45E4-96EC-B48AE30B7C3D}" sibTransId="{CC6C0C0F-848D-430C-A8C4-690FF32991BA}"/>
    <dgm:cxn modelId="{674A358B-388E-42E2-A936-F5AC26A878E2}" type="presOf" srcId="{233E2A85-8805-4B28-BD4D-1784A0085B47}" destId="{14EBF1C9-90CB-4528-A8B8-45C1128C181E}" srcOrd="1" destOrd="0" presId="urn:microsoft.com/office/officeart/2005/8/layout/orgChart1"/>
    <dgm:cxn modelId="{9CA0D62E-A7A1-4885-BA87-0FE00830FA84}" type="presParOf" srcId="{EEBE1F16-CE7E-4231-90CB-D72C11BA6125}" destId="{DA0D610F-1395-4817-B558-A8DC6C2627D3}" srcOrd="0" destOrd="0" presId="urn:microsoft.com/office/officeart/2005/8/layout/orgChart1"/>
    <dgm:cxn modelId="{2563A182-45FE-441A-AD38-D40154864A65}" type="presParOf" srcId="{DA0D610F-1395-4817-B558-A8DC6C2627D3}" destId="{6DB3EADA-514E-45C0-AE41-065ED68F4241}" srcOrd="0" destOrd="0" presId="urn:microsoft.com/office/officeart/2005/8/layout/orgChart1"/>
    <dgm:cxn modelId="{CB67C4B2-2230-4FA7-93F5-1B26360673F0}" type="presParOf" srcId="{6DB3EADA-514E-45C0-AE41-065ED68F4241}" destId="{7E4CA229-4089-437E-A618-D487275F7E4A}" srcOrd="0" destOrd="0" presId="urn:microsoft.com/office/officeart/2005/8/layout/orgChart1"/>
    <dgm:cxn modelId="{83B2808F-F6E4-46D3-9A81-00832256470E}" type="presParOf" srcId="{6DB3EADA-514E-45C0-AE41-065ED68F4241}" destId="{D3CA5FC3-4485-4C78-9CD3-795775E1E855}" srcOrd="1" destOrd="0" presId="urn:microsoft.com/office/officeart/2005/8/layout/orgChart1"/>
    <dgm:cxn modelId="{A6233C6D-8C90-447B-86D2-B069122E4F20}" type="presParOf" srcId="{DA0D610F-1395-4817-B558-A8DC6C2627D3}" destId="{4AD282A6-C6F7-461F-B271-AC5B6C3C8B6F}" srcOrd="1" destOrd="0" presId="urn:microsoft.com/office/officeart/2005/8/layout/orgChart1"/>
    <dgm:cxn modelId="{A54937AF-9197-45B1-8CD8-F2E44489AD5B}" type="presParOf" srcId="{DA0D610F-1395-4817-B558-A8DC6C2627D3}" destId="{1EC43666-8E94-4759-AE8E-7C9F042E6642}" srcOrd="2" destOrd="0" presId="urn:microsoft.com/office/officeart/2005/8/layout/orgChart1"/>
    <dgm:cxn modelId="{95C2E21E-D7B3-48EE-8694-049825BA6099}" type="presParOf" srcId="{1EC43666-8E94-4759-AE8E-7C9F042E6642}" destId="{100DFEDB-806B-4CF7-A0A9-5517ADDD4E20}" srcOrd="0" destOrd="0" presId="urn:microsoft.com/office/officeart/2005/8/layout/orgChart1"/>
    <dgm:cxn modelId="{2854209F-7AF6-446D-81C3-A37CFA38FDDE}" type="presParOf" srcId="{1EC43666-8E94-4759-AE8E-7C9F042E6642}" destId="{2AF812F9-C664-427F-A128-3CE955C1ABA8}" srcOrd="1" destOrd="0" presId="urn:microsoft.com/office/officeart/2005/8/layout/orgChart1"/>
    <dgm:cxn modelId="{189CDD83-05A5-4BE9-A9E2-112EF00D239A}" type="presParOf" srcId="{2AF812F9-C664-427F-A128-3CE955C1ABA8}" destId="{947492C8-4F7C-4CF2-A297-9236E368CEE1}" srcOrd="0" destOrd="0" presId="urn:microsoft.com/office/officeart/2005/8/layout/orgChart1"/>
    <dgm:cxn modelId="{776227C5-4CF7-4BDA-969D-6CEEBE3B48CC}" type="presParOf" srcId="{947492C8-4F7C-4CF2-A297-9236E368CEE1}" destId="{28445784-6898-4093-B268-058B0F3395A2}" srcOrd="0" destOrd="0" presId="urn:microsoft.com/office/officeart/2005/8/layout/orgChart1"/>
    <dgm:cxn modelId="{D632A394-D704-489F-AEFF-2B2B804FC3B5}" type="presParOf" srcId="{947492C8-4F7C-4CF2-A297-9236E368CEE1}" destId="{CAD6860D-FE45-44F9-B4E0-342991AAF468}" srcOrd="1" destOrd="0" presId="urn:microsoft.com/office/officeart/2005/8/layout/orgChart1"/>
    <dgm:cxn modelId="{1AE0CB38-5FF5-4AED-B49C-8FE921F099E5}" type="presParOf" srcId="{2AF812F9-C664-427F-A128-3CE955C1ABA8}" destId="{6B1CE765-10CD-4D3C-BE2E-4282777F8F06}" srcOrd="1" destOrd="0" presId="urn:microsoft.com/office/officeart/2005/8/layout/orgChart1"/>
    <dgm:cxn modelId="{3CACFCD9-998C-4D10-955A-72C6B7043BF7}" type="presParOf" srcId="{2AF812F9-C664-427F-A128-3CE955C1ABA8}" destId="{655BF264-7C2D-4583-9B92-20FF304B28C8}" srcOrd="2" destOrd="0" presId="urn:microsoft.com/office/officeart/2005/8/layout/orgChart1"/>
    <dgm:cxn modelId="{0FD77DCA-F0F7-4170-975A-BE7FEC8DE036}" type="presParOf" srcId="{1EC43666-8E94-4759-AE8E-7C9F042E6642}" destId="{FB5C2012-89A3-41B3-A548-E8FD72F9EA96}" srcOrd="2" destOrd="0" presId="urn:microsoft.com/office/officeart/2005/8/layout/orgChart1"/>
    <dgm:cxn modelId="{15E4A636-73DB-4098-881E-D4440B519F39}" type="presParOf" srcId="{1EC43666-8E94-4759-AE8E-7C9F042E6642}" destId="{8E37086F-A4E0-459E-8287-15C61CB39B6E}" srcOrd="3" destOrd="0" presId="urn:microsoft.com/office/officeart/2005/8/layout/orgChart1"/>
    <dgm:cxn modelId="{B3C947B1-EE06-4821-BD17-2DD22F120ED5}" type="presParOf" srcId="{8E37086F-A4E0-459E-8287-15C61CB39B6E}" destId="{1D90A5DB-C564-459F-BF1D-B0C257D27C09}" srcOrd="0" destOrd="0" presId="urn:microsoft.com/office/officeart/2005/8/layout/orgChart1"/>
    <dgm:cxn modelId="{F7513D1F-4874-43C6-8B82-C201000B8BE3}" type="presParOf" srcId="{1D90A5DB-C564-459F-BF1D-B0C257D27C09}" destId="{D0E5DBF2-1836-4726-B37E-9EC5D3813020}" srcOrd="0" destOrd="0" presId="urn:microsoft.com/office/officeart/2005/8/layout/orgChart1"/>
    <dgm:cxn modelId="{42559615-6D51-427C-A077-750BA0F7BB65}" type="presParOf" srcId="{1D90A5DB-C564-459F-BF1D-B0C257D27C09}" destId="{14EBF1C9-90CB-4528-A8B8-45C1128C181E}" srcOrd="1" destOrd="0" presId="urn:microsoft.com/office/officeart/2005/8/layout/orgChart1"/>
    <dgm:cxn modelId="{E3A15F0B-8B6C-4E34-83C2-140BD64A92B6}" type="presParOf" srcId="{8E37086F-A4E0-459E-8287-15C61CB39B6E}" destId="{A91635EA-7BCB-4547-A72C-1616A444CF0E}" srcOrd="1" destOrd="0" presId="urn:microsoft.com/office/officeart/2005/8/layout/orgChart1"/>
    <dgm:cxn modelId="{FE53889C-6E87-4BE8-91AC-63541CC4A577}" type="presParOf" srcId="{8E37086F-A4E0-459E-8287-15C61CB39B6E}" destId="{CCF1E52C-BE97-43A8-8CC6-818817AC74A7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8BF11EC-B7FD-4573-9F11-65A92D95B165}">
      <dsp:nvSpPr>
        <dsp:cNvPr id="0" name=""/>
        <dsp:cNvSpPr/>
      </dsp:nvSpPr>
      <dsp:spPr>
        <a:xfrm>
          <a:off x="4104481" y="1980029"/>
          <a:ext cx="2903950" cy="503991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251995"/>
              </a:lnTo>
              <a:lnTo>
                <a:pt x="2903950" y="251995"/>
              </a:lnTo>
              <a:lnTo>
                <a:pt x="290395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F44E91A-739D-4353-87CC-B4398D4C454D}">
      <dsp:nvSpPr>
        <dsp:cNvPr id="0" name=""/>
        <dsp:cNvSpPr/>
      </dsp:nvSpPr>
      <dsp:spPr>
        <a:xfrm>
          <a:off x="4058761" y="1980029"/>
          <a:ext cx="91440" cy="50399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27B5F0E8-1978-4453-8B4A-FF986EF97098}">
      <dsp:nvSpPr>
        <dsp:cNvPr id="0" name=""/>
        <dsp:cNvSpPr/>
      </dsp:nvSpPr>
      <dsp:spPr>
        <a:xfrm>
          <a:off x="1200530" y="1980029"/>
          <a:ext cx="2903950" cy="503991"/>
        </a:xfrm>
        <a:custGeom>
          <a:avLst/>
          <a:gdLst/>
          <a:ahLst/>
          <a:cxnLst/>
          <a:rect l="0" t="0" r="0" b="0"/>
          <a:pathLst>
            <a:path>
              <a:moveTo>
                <a:pt x="2903950" y="0"/>
              </a:moveTo>
              <a:lnTo>
                <a:pt x="2903950" y="251995"/>
              </a:lnTo>
              <a:lnTo>
                <a:pt x="0" y="251995"/>
              </a:lnTo>
              <a:lnTo>
                <a:pt x="0" y="503991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D2FCB7F-D606-4F8C-91D6-D698F2D3E22A}">
      <dsp:nvSpPr>
        <dsp:cNvPr id="0" name=""/>
        <dsp:cNvSpPr/>
      </dsp:nvSpPr>
      <dsp:spPr>
        <a:xfrm>
          <a:off x="2904501" y="780049"/>
          <a:ext cx="2399959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Non-Cardiac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Pain </a:t>
          </a:r>
        </a:p>
      </dsp:txBody>
      <dsp:txXfrm>
        <a:off x="2904501" y="780049"/>
        <a:ext cx="2399959" cy="1199979"/>
      </dsp:txXfrm>
    </dsp:sp>
    <dsp:sp modelId="{0840C17C-1FDB-419C-AC78-D18DDF74B96C}">
      <dsp:nvSpPr>
        <dsp:cNvPr id="0" name=""/>
        <dsp:cNvSpPr/>
      </dsp:nvSpPr>
      <dsp:spPr>
        <a:xfrm>
          <a:off x="551" y="2484020"/>
          <a:ext cx="2399959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Musculoskeletal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Wall Pain </a:t>
          </a:r>
        </a:p>
      </dsp:txBody>
      <dsp:txXfrm>
        <a:off x="551" y="2484020"/>
        <a:ext cx="2399959" cy="1199979"/>
      </dsp:txXfrm>
    </dsp:sp>
    <dsp:sp modelId="{3FF770EA-CA4D-4BBF-8B23-433A8C348E9D}">
      <dsp:nvSpPr>
        <dsp:cNvPr id="0" name=""/>
        <dsp:cNvSpPr/>
      </dsp:nvSpPr>
      <dsp:spPr>
        <a:xfrm>
          <a:off x="2904501" y="2484020"/>
          <a:ext cx="2399959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Pulmonary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2%-11%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Exercise asthma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Pleurisy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Sickle cell </a:t>
          </a:r>
        </a:p>
      </dsp:txBody>
      <dsp:txXfrm>
        <a:off x="2904501" y="2484020"/>
        <a:ext cx="2399959" cy="1199979"/>
      </dsp:txXfrm>
    </dsp:sp>
    <dsp:sp modelId="{1B9CF152-F372-457A-8BEF-AF015E4A4A3D}">
      <dsp:nvSpPr>
        <dsp:cNvPr id="0" name=""/>
        <dsp:cNvSpPr/>
      </dsp:nvSpPr>
      <dsp:spPr>
        <a:xfrm>
          <a:off x="5808452" y="2484020"/>
          <a:ext cx="2399959" cy="11999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0160" tIns="10160" rIns="10160" bIns="1016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Gastrointestinal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8%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GORD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6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Cholecystitis  </a:t>
          </a:r>
        </a:p>
      </dsp:txBody>
      <dsp:txXfrm>
        <a:off x="5808452" y="2484020"/>
        <a:ext cx="2399959" cy="1199979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0683F0DE-E13C-4EDF-BD0E-5B02ECEC918C}">
      <dsp:nvSpPr>
        <dsp:cNvPr id="0" name=""/>
        <dsp:cNvSpPr/>
      </dsp:nvSpPr>
      <dsp:spPr>
        <a:xfrm>
          <a:off x="4104481" y="2046053"/>
          <a:ext cx="3214655" cy="3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71"/>
              </a:lnTo>
              <a:lnTo>
                <a:pt x="3214655" y="185971"/>
              </a:lnTo>
              <a:lnTo>
                <a:pt x="3214655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D4F7EB97-4552-4B0F-B17A-14559B50169B}">
      <dsp:nvSpPr>
        <dsp:cNvPr id="0" name=""/>
        <dsp:cNvSpPr/>
      </dsp:nvSpPr>
      <dsp:spPr>
        <a:xfrm>
          <a:off x="4104481" y="2046053"/>
          <a:ext cx="1071551" cy="3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71"/>
              </a:lnTo>
              <a:lnTo>
                <a:pt x="1071551" y="185971"/>
              </a:lnTo>
              <a:lnTo>
                <a:pt x="1071551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9B0B8BD-262E-4BDF-A97D-3068D78CC5E2}">
      <dsp:nvSpPr>
        <dsp:cNvPr id="0" name=""/>
        <dsp:cNvSpPr/>
      </dsp:nvSpPr>
      <dsp:spPr>
        <a:xfrm>
          <a:off x="3032929" y="2046053"/>
          <a:ext cx="1071551" cy="371943"/>
        </a:xfrm>
        <a:custGeom>
          <a:avLst/>
          <a:gdLst/>
          <a:ahLst/>
          <a:cxnLst/>
          <a:rect l="0" t="0" r="0" b="0"/>
          <a:pathLst>
            <a:path>
              <a:moveTo>
                <a:pt x="1071551" y="0"/>
              </a:moveTo>
              <a:lnTo>
                <a:pt x="1071551" y="185971"/>
              </a:lnTo>
              <a:lnTo>
                <a:pt x="0" y="185971"/>
              </a:lnTo>
              <a:lnTo>
                <a:pt x="0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95A2FA-D851-4A4E-9819-7B2B9050683A}">
      <dsp:nvSpPr>
        <dsp:cNvPr id="0" name=""/>
        <dsp:cNvSpPr/>
      </dsp:nvSpPr>
      <dsp:spPr>
        <a:xfrm>
          <a:off x="889826" y="2046053"/>
          <a:ext cx="3214655" cy="371943"/>
        </a:xfrm>
        <a:custGeom>
          <a:avLst/>
          <a:gdLst/>
          <a:ahLst/>
          <a:cxnLst/>
          <a:rect l="0" t="0" r="0" b="0"/>
          <a:pathLst>
            <a:path>
              <a:moveTo>
                <a:pt x="3214655" y="0"/>
              </a:moveTo>
              <a:lnTo>
                <a:pt x="3214655" y="185971"/>
              </a:lnTo>
              <a:lnTo>
                <a:pt x="0" y="185971"/>
              </a:lnTo>
              <a:lnTo>
                <a:pt x="0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8376D313-5BE4-4F87-B74C-3A919CFBAA56}">
      <dsp:nvSpPr>
        <dsp:cNvPr id="0" name=""/>
        <dsp:cNvSpPr/>
      </dsp:nvSpPr>
      <dsp:spPr>
        <a:xfrm>
          <a:off x="3218901" y="1160473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Musculoskeletal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Chest Wall Pain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</dsp:txBody>
      <dsp:txXfrm>
        <a:off x="3218901" y="1160473"/>
        <a:ext cx="1771159" cy="885579"/>
      </dsp:txXfrm>
    </dsp:sp>
    <dsp:sp modelId="{A946D6D1-9F65-404D-9114-44426BEC0A5A}">
      <dsp:nvSpPr>
        <dsp:cNvPr id="0" name=""/>
        <dsp:cNvSpPr/>
      </dsp:nvSpPr>
      <dsp:spPr>
        <a:xfrm>
          <a:off x="4246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1" i="0" u="sng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Costochondritis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≥ 2 joints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Tender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No signs of inflammation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Adolescence 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Self limiting </a:t>
          </a:r>
        </a:p>
      </dsp:txBody>
      <dsp:txXfrm>
        <a:off x="4246" y="2417996"/>
        <a:ext cx="1771159" cy="885579"/>
      </dsp:txXfrm>
    </dsp:sp>
    <dsp:sp modelId="{BB95155B-7017-407B-B9FD-765CB431516D}">
      <dsp:nvSpPr>
        <dsp:cNvPr id="0" name=""/>
        <dsp:cNvSpPr/>
      </dsp:nvSpPr>
      <dsp:spPr>
        <a:xfrm>
          <a:off x="2147349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1" i="0" u="sng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Teitze Syndrome</a:t>
          </a: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Single joint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(CC, CS, SC)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Signs of inflammation </a:t>
          </a:r>
        </a:p>
      </dsp:txBody>
      <dsp:txXfrm>
        <a:off x="2147349" y="2417996"/>
        <a:ext cx="1771159" cy="885579"/>
      </dsp:txXfrm>
    </dsp:sp>
    <dsp:sp modelId="{0B1E77F5-C2DE-4143-909B-2850624783F3}">
      <dsp:nvSpPr>
        <dsp:cNvPr id="0" name=""/>
        <dsp:cNvSpPr/>
      </dsp:nvSpPr>
      <dsp:spPr>
        <a:xfrm>
          <a:off x="4290453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1" i="0" u="sng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Idiopathic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Sternal, left sided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Rest, mild activity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Up to few minutes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Deep breathing, cough </a:t>
          </a:r>
        </a:p>
      </dsp:txBody>
      <dsp:txXfrm>
        <a:off x="4290453" y="2417996"/>
        <a:ext cx="1771159" cy="885579"/>
      </dsp:txXfrm>
    </dsp:sp>
    <dsp:sp modelId="{46E7B983-6C96-4544-B550-A28DDC200F3A}">
      <dsp:nvSpPr>
        <dsp:cNvPr id="0" name=""/>
        <dsp:cNvSpPr/>
      </dsp:nvSpPr>
      <dsp:spPr>
        <a:xfrm>
          <a:off x="6433556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5715" tIns="5715" rIns="5715" bIns="571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1" i="0" u="sng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Precordial Catch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Few seconds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Left sided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900" b="0" i="0" u="none" strike="noStrike" kern="1200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Rest or mild activity </a:t>
          </a:r>
        </a:p>
      </dsp:txBody>
      <dsp:txXfrm>
        <a:off x="6433556" y="2417996"/>
        <a:ext cx="1771159" cy="885579"/>
      </dsp:txXfrm>
    </dsp:sp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AD769E0-AD31-40FB-BE67-AE37F4E5D60F}">
      <dsp:nvSpPr>
        <dsp:cNvPr id="0" name=""/>
        <dsp:cNvSpPr/>
      </dsp:nvSpPr>
      <dsp:spPr>
        <a:xfrm>
          <a:off x="4104481" y="2046053"/>
          <a:ext cx="3214655" cy="3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71"/>
              </a:lnTo>
              <a:lnTo>
                <a:pt x="3214655" y="185971"/>
              </a:lnTo>
              <a:lnTo>
                <a:pt x="3214655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358B50C1-1104-451C-99D9-144904D6758D}">
      <dsp:nvSpPr>
        <dsp:cNvPr id="0" name=""/>
        <dsp:cNvSpPr/>
      </dsp:nvSpPr>
      <dsp:spPr>
        <a:xfrm>
          <a:off x="4104481" y="2046053"/>
          <a:ext cx="1071551" cy="371943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5971"/>
              </a:lnTo>
              <a:lnTo>
                <a:pt x="1071551" y="185971"/>
              </a:lnTo>
              <a:lnTo>
                <a:pt x="1071551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8DB609A-AE85-40A5-97B1-8239AA2918DA}">
      <dsp:nvSpPr>
        <dsp:cNvPr id="0" name=""/>
        <dsp:cNvSpPr/>
      </dsp:nvSpPr>
      <dsp:spPr>
        <a:xfrm>
          <a:off x="3032929" y="2046053"/>
          <a:ext cx="1071551" cy="371943"/>
        </a:xfrm>
        <a:custGeom>
          <a:avLst/>
          <a:gdLst/>
          <a:ahLst/>
          <a:cxnLst/>
          <a:rect l="0" t="0" r="0" b="0"/>
          <a:pathLst>
            <a:path>
              <a:moveTo>
                <a:pt x="1071551" y="0"/>
              </a:moveTo>
              <a:lnTo>
                <a:pt x="1071551" y="185971"/>
              </a:lnTo>
              <a:lnTo>
                <a:pt x="0" y="185971"/>
              </a:lnTo>
              <a:lnTo>
                <a:pt x="0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CE7CE04A-C1ED-4F86-83FF-D6F3D36796D3}">
      <dsp:nvSpPr>
        <dsp:cNvPr id="0" name=""/>
        <dsp:cNvSpPr/>
      </dsp:nvSpPr>
      <dsp:spPr>
        <a:xfrm>
          <a:off x="889826" y="2046053"/>
          <a:ext cx="3214655" cy="371943"/>
        </a:xfrm>
        <a:custGeom>
          <a:avLst/>
          <a:gdLst/>
          <a:ahLst/>
          <a:cxnLst/>
          <a:rect l="0" t="0" r="0" b="0"/>
          <a:pathLst>
            <a:path>
              <a:moveTo>
                <a:pt x="3214655" y="0"/>
              </a:moveTo>
              <a:lnTo>
                <a:pt x="3214655" y="185971"/>
              </a:lnTo>
              <a:lnTo>
                <a:pt x="0" y="185971"/>
              </a:lnTo>
              <a:lnTo>
                <a:pt x="0" y="371943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C63C3F8-BA5D-4E4A-9D01-651CF44964EE}">
      <dsp:nvSpPr>
        <dsp:cNvPr id="0" name=""/>
        <dsp:cNvSpPr/>
      </dsp:nvSpPr>
      <dsp:spPr>
        <a:xfrm>
          <a:off x="3218901" y="1160473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Cardiac Chest Pain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Site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Exertional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Radiating  </a:t>
          </a:r>
        </a:p>
      </dsp:txBody>
      <dsp:txXfrm>
        <a:off x="3218901" y="1160473"/>
        <a:ext cx="1771159" cy="885579"/>
      </dsp:txXfrm>
    </dsp:sp>
    <dsp:sp modelId="{8273559A-B2E8-44DD-A254-7C7B41B6AA33}">
      <dsp:nvSpPr>
        <dsp:cNvPr id="0" name=""/>
        <dsp:cNvSpPr/>
      </dsp:nvSpPr>
      <dsp:spPr>
        <a:xfrm>
          <a:off x="4246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Inflammatory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Pericarditis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Infective: Viral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Non-infective: SLE,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Crohn’s </a:t>
          </a:r>
        </a:p>
      </dsp:txBody>
      <dsp:txXfrm>
        <a:off x="4246" y="2417996"/>
        <a:ext cx="1771159" cy="885579"/>
      </dsp:txXfrm>
    </dsp:sp>
    <dsp:sp modelId="{E238EF3D-95F7-43DF-8B84-C64E17BF5590}">
      <dsp:nvSpPr>
        <dsp:cNvPr id="0" name=""/>
        <dsp:cNvSpPr/>
      </dsp:nvSpPr>
      <dsp:spPr>
        <a:xfrm>
          <a:off x="2147349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Myocardial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Ischaemia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Cardiomyopathy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Aortic stenosis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Arrythmia </a:t>
          </a:r>
        </a:p>
      </dsp:txBody>
      <dsp:txXfrm>
        <a:off x="2147349" y="2417996"/>
        <a:ext cx="1771159" cy="885579"/>
      </dsp:txXfrm>
    </dsp:sp>
    <dsp:sp modelId="{437163E4-3DDE-4B9E-95EE-9980BA5A85B3}">
      <dsp:nvSpPr>
        <dsp:cNvPr id="0" name=""/>
        <dsp:cNvSpPr/>
      </dsp:nvSpPr>
      <dsp:spPr>
        <a:xfrm>
          <a:off x="4290453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Coronary artery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1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anomalies</a:t>
          </a: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ALCAP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Kawasaki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Hypercholesterolemia </a:t>
          </a:r>
        </a:p>
      </dsp:txBody>
      <dsp:txXfrm>
        <a:off x="4290453" y="2417996"/>
        <a:ext cx="1771159" cy="885579"/>
      </dsp:txXfrm>
    </dsp:sp>
    <dsp:sp modelId="{E72E6D0A-EFDA-4F75-8A61-BBD8B40FC6F6}">
      <dsp:nvSpPr>
        <dsp:cNvPr id="0" name=""/>
        <dsp:cNvSpPr/>
      </dsp:nvSpPr>
      <dsp:spPr>
        <a:xfrm>
          <a:off x="6433556" y="2417996"/>
          <a:ext cx="1771159" cy="885579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985" tIns="6985" rIns="6985" bIns="6985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Miscellaneous 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Cocaine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en-GB" sz="1100" b="0" i="0" u="none" strike="noStrike" kern="1200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rPr>
            <a:t>Aortic dissection </a:t>
          </a:r>
        </a:p>
      </dsp:txBody>
      <dsp:txXfrm>
        <a:off x="6433556" y="2417996"/>
        <a:ext cx="1771159" cy="885579"/>
      </dsp:txXfrm>
    </dsp:sp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B5C2012-89A3-41B3-A548-E8FD72F9EA96}">
      <dsp:nvSpPr>
        <dsp:cNvPr id="0" name=""/>
        <dsp:cNvSpPr/>
      </dsp:nvSpPr>
      <dsp:spPr>
        <a:xfrm>
          <a:off x="4100096" y="1293542"/>
          <a:ext cx="271088" cy="1885976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885976"/>
              </a:lnTo>
              <a:lnTo>
                <a:pt x="271088" y="1885976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00DFEDB-806B-4CF7-A0A9-5517ADDD4E20}">
      <dsp:nvSpPr>
        <dsp:cNvPr id="0" name=""/>
        <dsp:cNvSpPr/>
      </dsp:nvSpPr>
      <dsp:spPr>
        <a:xfrm>
          <a:off x="3840884" y="1293542"/>
          <a:ext cx="259212" cy="1830267"/>
        </a:xfrm>
        <a:custGeom>
          <a:avLst/>
          <a:gdLst/>
          <a:ahLst/>
          <a:cxnLst/>
          <a:rect l="0" t="0" r="0" b="0"/>
          <a:pathLst>
            <a:path>
              <a:moveTo>
                <a:pt x="259212" y="0"/>
              </a:moveTo>
              <a:lnTo>
                <a:pt x="259212" y="1830267"/>
              </a:lnTo>
              <a:lnTo>
                <a:pt x="0" y="1830267"/>
              </a:lnTo>
            </a:path>
          </a:pathLst>
        </a:custGeom>
        <a:noFill/>
        <a:ln w="254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7E4CA229-4089-437E-A618-D487275F7E4A}">
      <dsp:nvSpPr>
        <dsp:cNvPr id="0" name=""/>
        <dsp:cNvSpPr/>
      </dsp:nvSpPr>
      <dsp:spPr>
        <a:xfrm>
          <a:off x="2809198" y="2645"/>
          <a:ext cx="2581795" cy="12908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1275" tIns="41275" rIns="41275" bIns="41275" numCol="1" spcCol="1270" anchor="ctr" anchorCtr="0">
          <a:noAutofit/>
        </a:bodyPr>
        <a:lstStyle/>
        <a:p>
          <a:pPr lvl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6500" kern="1200" dirty="0" smtClean="0"/>
            <a:t>Cardiac </a:t>
          </a:r>
          <a:endParaRPr lang="en-GB" sz="6500" kern="1200" dirty="0"/>
        </a:p>
      </dsp:txBody>
      <dsp:txXfrm>
        <a:off x="2809198" y="2645"/>
        <a:ext cx="2581795" cy="1290897"/>
      </dsp:txXfrm>
    </dsp:sp>
    <dsp:sp modelId="{28445784-6898-4093-B268-058B0F3395A2}">
      <dsp:nvSpPr>
        <dsp:cNvPr id="0" name=""/>
        <dsp:cNvSpPr/>
      </dsp:nvSpPr>
      <dsp:spPr>
        <a:xfrm>
          <a:off x="1230069" y="1847493"/>
          <a:ext cx="2610815" cy="2552634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600" kern="1200" dirty="0" smtClean="0"/>
            <a:t>Mechanical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LV outflow obstruction</a:t>
          </a:r>
        </a:p>
        <a:p>
          <a:pPr lvl="0" algn="ctr" defTabSz="1600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Ex: AS,HOCM </a:t>
          </a:r>
          <a:endParaRPr lang="en-GB" sz="2800" kern="1200" dirty="0"/>
        </a:p>
      </dsp:txBody>
      <dsp:txXfrm>
        <a:off x="1230069" y="1847493"/>
        <a:ext cx="2610815" cy="2552634"/>
      </dsp:txXfrm>
    </dsp:sp>
    <dsp:sp modelId="{D0E5DBF2-1836-4726-B37E-9EC5D3813020}">
      <dsp:nvSpPr>
        <dsp:cNvPr id="0" name=""/>
        <dsp:cNvSpPr/>
      </dsp:nvSpPr>
      <dsp:spPr>
        <a:xfrm>
          <a:off x="4371185" y="1835720"/>
          <a:ext cx="2640221" cy="2687597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5400" tIns="25400" rIns="25400" bIns="25400" numCol="1" spcCol="1270" anchor="ctr" anchorCtr="0">
          <a:noAutofit/>
        </a:bodyPr>
        <a:lstStyle/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4000" kern="1200" dirty="0" smtClean="0"/>
            <a:t>Electrical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3200" kern="1200" dirty="0" smtClean="0"/>
            <a:t>VF or pulseless VT</a:t>
          </a:r>
        </a:p>
        <a:p>
          <a:pPr lvl="0" algn="ctr" defTabSz="17780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GB" sz="2800" kern="1200" dirty="0" smtClean="0"/>
            <a:t>Ex: Long QT, WPW </a:t>
          </a:r>
          <a:endParaRPr lang="en-GB" sz="2800" kern="1200" dirty="0"/>
        </a:p>
      </dsp:txBody>
      <dsp:txXfrm>
        <a:off x="4371185" y="1835720"/>
        <a:ext cx="2640221" cy="2687597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#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BF39256-DEA4-4A52-97C9-5EB76268C5C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CA60C2E-3DF5-4EBF-BB67-79EF48A70686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9507717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1267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Problem is how to ensure this is musculoskeletal and how to convince parents. </a:t>
            </a: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2291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Majority is musculoskeletal 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3315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There are certain specific categories of skeletal inflammation </a:t>
            </a:r>
          </a:p>
          <a:p>
            <a:pPr eaLnBrk="1" hangingPunct="1"/>
            <a:endParaRPr lang="en-GB" dirty="0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5363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Inflammatory mostly related to pericarditis. Will have other symptoms </a:t>
            </a:r>
          </a:p>
          <a:p>
            <a:pPr eaLnBrk="1" hangingPunct="1"/>
            <a:r>
              <a:rPr lang="en-GB" dirty="0" smtClean="0"/>
              <a:t>Relative </a:t>
            </a:r>
            <a:r>
              <a:rPr lang="en-GB" dirty="0" err="1" smtClean="0"/>
              <a:t>ischaemia</a:t>
            </a:r>
            <a:r>
              <a:rPr lang="en-GB" dirty="0" smtClean="0"/>
              <a:t> compared to the muscular hypertrophy. Aortic stenosis may have coronary perfusion problems </a:t>
            </a:r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14339" name="Rectangle 3"/>
          <p:cNvSpPr>
            <a:spLocks noGrp="1" noChangeArrowheads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1" hangingPunct="1"/>
            <a:r>
              <a:rPr lang="en-GB" dirty="0" smtClean="0"/>
              <a:t>Ensure that this is not cardiac </a:t>
            </a: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915961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2859069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2931533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8230471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9921873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569367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0531997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24536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217642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091877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2978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/>
          </p:nvPr>
        </p:nvSpPr>
        <p:spPr>
          <a:xfrm>
            <a:off x="457200" y="274638"/>
            <a:ext cx="8229600" cy="5851525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3" name="Date Placeholder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470405A-BACE-4D3C-869C-FA00624C4CC5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  <p:sp>
        <p:nvSpPr>
          <p:cNvPr id="4" name="Footer Placeholder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GB"/>
          </a:p>
        </p:txBody>
      </p:sp>
      <p:sp>
        <p:nvSpPr>
          <p:cNvPr id="5" name="Slide Number Placeholder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EF3346-F028-4292-BA12-1F8F11AC8AE5}" type="slidenum">
              <a:rPr lang="en-GB"/>
              <a:pPr>
                <a:defRPr/>
              </a:pPr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21259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0B000AB-53C9-4C9B-97FE-88E89DA1FA06}" type="datetimeFigureOut">
              <a:rPr lang="en-GB" smtClean="0"/>
              <a:t>09/09/2020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FF40F07-EE4B-400F-B0C2-EF267F03461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9285290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ideo" Target="file:///E:\180509%20DC%20MS%20(D)\Mi%20Saunders.wmv" TargetMode="Externa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2.xml"/><Relationship Id="rId7" Type="http://schemas.microsoft.com/office/2007/relationships/diagramDrawing" Target="../diagrams/drawing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2.xml"/><Relationship Id="rId5" Type="http://schemas.openxmlformats.org/officeDocument/2006/relationships/diagramQuickStyle" Target="../diagrams/quickStyle2.xml"/><Relationship Id="rId4" Type="http://schemas.openxmlformats.org/officeDocument/2006/relationships/diagramLayout" Target="../diagrams/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3.xml"/><Relationship Id="rId7" Type="http://schemas.microsoft.com/office/2007/relationships/diagramDrawing" Target="../diagrams/drawing3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3.xml"/><Relationship Id="rId5" Type="http://schemas.openxmlformats.org/officeDocument/2006/relationships/diagramQuickStyle" Target="../diagrams/quickStyle3.xml"/><Relationship Id="rId4" Type="http://schemas.openxmlformats.org/officeDocument/2006/relationships/diagramLayout" Target="../diagrams/layout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4.xml"/><Relationship Id="rId2" Type="http://schemas.openxmlformats.org/officeDocument/2006/relationships/diagramData" Target="../diagrams/data4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4.xml"/><Relationship Id="rId5" Type="http://schemas.openxmlformats.org/officeDocument/2006/relationships/diagramColors" Target="../diagrams/colors4.xml"/><Relationship Id="rId4" Type="http://schemas.openxmlformats.org/officeDocument/2006/relationships/diagramQuickStyle" Target="../diagrams/quickStyle4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Cardiac Emergencies in Children </a:t>
            </a:r>
            <a:endParaRPr lang="en-GB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/>
              <a:t>Dr Job </a:t>
            </a:r>
            <a:r>
              <a:rPr lang="en-GB" dirty="0" err="1" smtClean="0"/>
              <a:t>Cyriac</a:t>
            </a:r>
            <a:r>
              <a:rPr lang="en-GB" dirty="0" smtClean="0"/>
              <a:t> </a:t>
            </a:r>
          </a:p>
          <a:p>
            <a:r>
              <a:rPr lang="en-GB" dirty="0" smtClean="0"/>
              <a:t>Consultant Paediatrician 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33125212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Overview of the Presentation 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0" indent="0">
              <a:buNone/>
            </a:pPr>
            <a:endParaRPr lang="en-GB" dirty="0" smtClean="0"/>
          </a:p>
          <a:p>
            <a:r>
              <a:rPr lang="en-GB" dirty="0" smtClean="0"/>
              <a:t>Critical </a:t>
            </a:r>
            <a:r>
              <a:rPr lang="en-GB" dirty="0" smtClean="0"/>
              <a:t>duct dependant cardiac </a:t>
            </a:r>
            <a:r>
              <a:rPr lang="en-GB" dirty="0" smtClean="0"/>
              <a:t>lesions</a:t>
            </a:r>
          </a:p>
          <a:p>
            <a:r>
              <a:rPr lang="en-GB" dirty="0" smtClean="0"/>
              <a:t>Case Presentation </a:t>
            </a:r>
            <a:r>
              <a:rPr lang="en-GB" dirty="0" smtClean="0"/>
              <a:t> </a:t>
            </a:r>
            <a:endParaRPr lang="en-GB" dirty="0" smtClean="0"/>
          </a:p>
          <a:p>
            <a:r>
              <a:rPr lang="en-GB" dirty="0" smtClean="0"/>
              <a:t>Cardiac rhythm abnormalities </a:t>
            </a:r>
          </a:p>
          <a:p>
            <a:r>
              <a:rPr lang="en-GB" dirty="0" smtClean="0"/>
              <a:t>Chest Pain; ?Cardiac </a:t>
            </a:r>
          </a:p>
          <a:p>
            <a:r>
              <a:rPr lang="en-GB" dirty="0" smtClean="0"/>
              <a:t>Brief lesson on Paediatric ECG </a:t>
            </a:r>
          </a:p>
          <a:p>
            <a:r>
              <a:rPr lang="en-GB" dirty="0"/>
              <a:t>Syncope; When to worry?</a:t>
            </a:r>
            <a:endParaRPr lang="en-GB" dirty="0" smtClean="0"/>
          </a:p>
          <a:p>
            <a:r>
              <a:rPr lang="en-GB" dirty="0" smtClean="0"/>
              <a:t>Sudden Death Syndrome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2889677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Cyanosis 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ctr"/>
            <a:r>
              <a:rPr lang="en-GB" dirty="0" smtClean="0"/>
              <a:t>Central </a:t>
            </a:r>
            <a:endParaRPr lang="en-GB" dirty="0"/>
          </a:p>
        </p:txBody>
      </p:sp>
      <p:sp>
        <p:nvSpPr>
          <p:cNvPr id="5" name="Content Placeholder 4"/>
          <p:cNvSpPr>
            <a:spLocks noGrp="1"/>
          </p:cNvSpPr>
          <p:nvPr>
            <p:ph sz="half" idx="2"/>
          </p:nvPr>
        </p:nvSpPr>
        <p:spPr>
          <a:solidFill>
            <a:srgbClr val="FFC000"/>
          </a:solidFill>
        </p:spPr>
        <p:txBody>
          <a:bodyPr/>
          <a:lstStyle/>
          <a:p>
            <a:r>
              <a:rPr lang="en-GB" dirty="0" smtClean="0"/>
              <a:t>Intrinsic </a:t>
            </a:r>
          </a:p>
          <a:p>
            <a:r>
              <a:rPr lang="en-GB" dirty="0" smtClean="0"/>
              <a:t>Persistent </a:t>
            </a:r>
          </a:p>
          <a:p>
            <a:r>
              <a:rPr lang="en-GB" dirty="0" smtClean="0"/>
              <a:t>Tongue, lips and fingers </a:t>
            </a:r>
          </a:p>
          <a:p>
            <a:r>
              <a:rPr lang="en-GB" dirty="0" smtClean="0"/>
              <a:t>?Murmur </a:t>
            </a:r>
          </a:p>
          <a:p>
            <a:r>
              <a:rPr lang="en-GB" dirty="0" smtClean="0"/>
              <a:t>≤97% O2 Saturation</a:t>
            </a:r>
          </a:p>
          <a:p>
            <a:r>
              <a:rPr lang="en-GB" dirty="0" smtClean="0"/>
              <a:t>Serious/Significant  </a:t>
            </a:r>
          </a:p>
          <a:p>
            <a:r>
              <a:rPr lang="en-GB" dirty="0" smtClean="0"/>
              <a:t>Refer </a:t>
            </a:r>
            <a:endParaRPr lang="en-GB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pPr algn="ctr"/>
            <a:r>
              <a:rPr lang="en-GB" dirty="0" smtClean="0"/>
              <a:t>Peripheral </a:t>
            </a:r>
            <a:endParaRPr lang="en-GB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4"/>
          </p:nvPr>
        </p:nvSpPr>
        <p:spPr>
          <a:solidFill>
            <a:srgbClr val="92D050"/>
          </a:solidFill>
        </p:spPr>
        <p:txBody>
          <a:bodyPr/>
          <a:lstStyle/>
          <a:p>
            <a:r>
              <a:rPr lang="en-GB" dirty="0" smtClean="0"/>
              <a:t>Extrinsic </a:t>
            </a:r>
          </a:p>
          <a:p>
            <a:r>
              <a:rPr lang="en-GB" dirty="0" smtClean="0"/>
              <a:t>Intermittent </a:t>
            </a:r>
          </a:p>
          <a:p>
            <a:r>
              <a:rPr lang="en-GB" dirty="0" smtClean="0"/>
              <a:t>Around the lips and fingers</a:t>
            </a:r>
          </a:p>
          <a:p>
            <a:r>
              <a:rPr lang="en-GB" dirty="0"/>
              <a:t> </a:t>
            </a:r>
            <a:r>
              <a:rPr lang="en-GB" dirty="0" smtClean="0"/>
              <a:t>No Murmur </a:t>
            </a:r>
          </a:p>
          <a:p>
            <a:r>
              <a:rPr lang="en-GB" dirty="0" smtClean="0"/>
              <a:t>≥98% O2 Saturation  </a:t>
            </a:r>
          </a:p>
          <a:p>
            <a:r>
              <a:rPr lang="en-GB" dirty="0" smtClean="0"/>
              <a:t>Normal Variation </a:t>
            </a:r>
          </a:p>
          <a:p>
            <a:r>
              <a:rPr lang="en-GB" dirty="0" smtClean="0"/>
              <a:t>Discharge </a:t>
            </a:r>
          </a:p>
        </p:txBody>
      </p:sp>
    </p:spTree>
    <p:extLst>
      <p:ext uri="{BB962C8B-B14F-4D97-AF65-F5344CB8AC3E}">
        <p14:creationId xmlns:p14="http://schemas.microsoft.com/office/powerpoint/2010/main" val="51687655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Presentation of critical and serious heart disease in infancy  </a:t>
            </a:r>
            <a:endParaRPr lang="en-GB" dirty="0"/>
          </a:p>
        </p:txBody>
      </p:sp>
      <p:sp>
        <p:nvSpPr>
          <p:cNvPr id="4" name="Content Placeholder 3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n-GB" b="1" dirty="0" smtClean="0">
                <a:solidFill>
                  <a:srgbClr val="FF0000"/>
                </a:solidFill>
              </a:rPr>
              <a:t>First Four Months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Symptomatic/Asymptomatic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Congestive Cardiac Failure, Cyanosis, Collapse, Incidental Murmur 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9900"/>
                </a:solidFill>
              </a:rPr>
              <a:t>			</a:t>
            </a:r>
            <a:r>
              <a:rPr lang="en-GB" b="1" dirty="0" smtClean="0">
                <a:solidFill>
                  <a:srgbClr val="FF9900"/>
                </a:solidFill>
              </a:rPr>
              <a:t>Second Four Months</a:t>
            </a:r>
          </a:p>
          <a:p>
            <a:r>
              <a:rPr lang="en-GB" dirty="0" smtClean="0">
                <a:solidFill>
                  <a:srgbClr val="FF9900"/>
                </a:solidFill>
              </a:rPr>
              <a:t>Associated Symptoms(CCF,Cyanosis),Incidental Murmur, Collapse </a:t>
            </a:r>
          </a:p>
          <a:p>
            <a:pPr marL="0" indent="0">
              <a:buNone/>
            </a:pPr>
            <a:r>
              <a:rPr lang="en-GB" dirty="0" smtClean="0">
                <a:solidFill>
                  <a:srgbClr val="FFCC99"/>
                </a:solidFill>
              </a:rPr>
              <a:t>			</a:t>
            </a:r>
            <a:r>
              <a:rPr lang="en-GB" b="1" dirty="0" smtClean="0">
                <a:solidFill>
                  <a:srgbClr val="FFFF00"/>
                </a:solidFill>
              </a:rPr>
              <a:t>Third Four Months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Associated symptoms(CCF,Cyanosis)</a:t>
            </a:r>
          </a:p>
          <a:p>
            <a:r>
              <a:rPr lang="en-GB" dirty="0" smtClean="0">
                <a:solidFill>
                  <a:srgbClr val="FFFF00"/>
                </a:solidFill>
              </a:rPr>
              <a:t>Incidental Murmur</a:t>
            </a:r>
          </a:p>
          <a:p>
            <a:endParaRPr lang="en-GB" dirty="0" smtClean="0">
              <a:solidFill>
                <a:srgbClr val="FFCC99"/>
              </a:solidFill>
            </a:endParaRPr>
          </a:p>
          <a:p>
            <a:endParaRPr lang="en-GB" dirty="0">
              <a:solidFill>
                <a:srgbClr val="FFCC99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8316416" y="1700808"/>
            <a:ext cx="720080" cy="4062651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sz="3200" b="1" dirty="0" smtClean="0"/>
              <a:t>F</a:t>
            </a:r>
          </a:p>
          <a:p>
            <a:r>
              <a:rPr lang="en-GB" dirty="0" smtClean="0"/>
              <a:t>C</a:t>
            </a:r>
          </a:p>
          <a:p>
            <a:r>
              <a:rPr lang="en-GB" dirty="0" smtClean="0"/>
              <a:t>I</a:t>
            </a:r>
          </a:p>
          <a:p>
            <a:r>
              <a:rPr lang="en-GB" dirty="0" smtClean="0"/>
              <a:t>R</a:t>
            </a:r>
          </a:p>
          <a:p>
            <a:r>
              <a:rPr lang="en-GB" dirty="0" smtClean="0"/>
              <a:t>C</a:t>
            </a:r>
          </a:p>
          <a:p>
            <a:r>
              <a:rPr lang="en-GB" dirty="0" smtClean="0"/>
              <a:t>U</a:t>
            </a:r>
          </a:p>
          <a:p>
            <a:r>
              <a:rPr lang="en-GB" dirty="0" smtClean="0"/>
              <a:t>L</a:t>
            </a:r>
          </a:p>
          <a:p>
            <a:r>
              <a:rPr lang="en-GB" dirty="0" smtClean="0"/>
              <a:t>A</a:t>
            </a:r>
          </a:p>
          <a:p>
            <a:r>
              <a:rPr lang="en-GB" dirty="0" smtClean="0"/>
              <a:t>T</a:t>
            </a:r>
          </a:p>
          <a:p>
            <a:r>
              <a:rPr lang="en-GB" dirty="0" smtClean="0"/>
              <a:t>I</a:t>
            </a:r>
          </a:p>
          <a:p>
            <a:r>
              <a:rPr lang="en-GB" dirty="0" smtClean="0"/>
              <a:t>O</a:t>
            </a:r>
          </a:p>
          <a:p>
            <a:r>
              <a:rPr lang="en-GB" dirty="0" smtClean="0"/>
              <a:t>N</a:t>
            </a:r>
          </a:p>
          <a:p>
            <a:r>
              <a:rPr lang="en-GB" sz="2800" b="1" dirty="0" smtClean="0"/>
              <a:t>A</a:t>
            </a:r>
          </a:p>
        </p:txBody>
      </p:sp>
    </p:spTree>
    <p:extLst>
      <p:ext uri="{BB962C8B-B14F-4D97-AF65-F5344CB8AC3E}">
        <p14:creationId xmlns:p14="http://schemas.microsoft.com/office/powerpoint/2010/main" val="3600282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Heart Disease in Infancy </a:t>
            </a:r>
            <a:endParaRPr lang="en-GB" dirty="0"/>
          </a:p>
        </p:txBody>
      </p:sp>
      <p:sp>
        <p:nvSpPr>
          <p:cNvPr id="4" name="TextBox 3"/>
          <p:cNvSpPr txBox="1"/>
          <p:nvPr/>
        </p:nvSpPr>
        <p:spPr>
          <a:xfrm>
            <a:off x="929212" y="1412776"/>
            <a:ext cx="7272808" cy="1569660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pPr algn="ctr"/>
            <a:endParaRPr lang="en-GB" sz="3200" b="1" dirty="0" smtClean="0"/>
          </a:p>
          <a:p>
            <a:pPr algn="ctr"/>
            <a:r>
              <a:rPr lang="en-GB" sz="3200" b="1" dirty="0" smtClean="0"/>
              <a:t>Critical and Serious</a:t>
            </a:r>
          </a:p>
          <a:p>
            <a:pPr algn="ctr"/>
            <a:r>
              <a:rPr lang="en-GB" sz="3200" b="1" dirty="0" smtClean="0"/>
              <a:t>1-4 months </a:t>
            </a:r>
            <a:endParaRPr lang="en-GB" sz="3200" b="1" dirty="0"/>
          </a:p>
        </p:txBody>
      </p:sp>
      <p:sp>
        <p:nvSpPr>
          <p:cNvPr id="5" name="TextBox 4"/>
          <p:cNvSpPr txBox="1"/>
          <p:nvPr/>
        </p:nvSpPr>
        <p:spPr>
          <a:xfrm>
            <a:off x="1505276" y="3140968"/>
            <a:ext cx="6120680" cy="1569660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algn="ctr"/>
            <a:endParaRPr lang="en-GB" sz="3200" dirty="0" smtClean="0"/>
          </a:p>
          <a:p>
            <a:pPr algn="ctr"/>
            <a:r>
              <a:rPr lang="en-GB" sz="3200" b="1" dirty="0" smtClean="0"/>
              <a:t>Serious and Significant</a:t>
            </a:r>
          </a:p>
          <a:p>
            <a:pPr algn="ctr"/>
            <a:r>
              <a:rPr lang="en-GB" sz="3200" b="1" dirty="0" smtClean="0"/>
              <a:t>4-8months </a:t>
            </a:r>
            <a:endParaRPr lang="en-GB" sz="32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1541280" y="4869160"/>
            <a:ext cx="6048672" cy="1569660"/>
          </a:xfrm>
          <a:prstGeom prst="rect">
            <a:avLst/>
          </a:prstGeom>
          <a:solidFill>
            <a:schemeClr val="accent6">
              <a:lumMod val="60000"/>
              <a:lumOff val="40000"/>
            </a:schemeClr>
          </a:solidFill>
        </p:spPr>
        <p:txBody>
          <a:bodyPr wrap="square" rtlCol="0">
            <a:spAutoFit/>
          </a:bodyPr>
          <a:lstStyle/>
          <a:p>
            <a:pPr algn="ctr"/>
            <a:endParaRPr lang="en-GB" sz="3200" dirty="0" smtClean="0"/>
          </a:p>
          <a:p>
            <a:pPr algn="ctr"/>
            <a:r>
              <a:rPr lang="en-GB" sz="3200" b="1" dirty="0" smtClean="0"/>
              <a:t>Significant and Important</a:t>
            </a:r>
          </a:p>
          <a:p>
            <a:pPr algn="ctr"/>
            <a:r>
              <a:rPr lang="en-GB" sz="3200" b="1" dirty="0" smtClean="0"/>
              <a:t>8-12months  </a:t>
            </a:r>
            <a:endParaRPr lang="en-GB" sz="3200" b="1" dirty="0"/>
          </a:p>
        </p:txBody>
      </p:sp>
    </p:spTree>
    <p:extLst>
      <p:ext uri="{BB962C8B-B14F-4D97-AF65-F5344CB8AC3E}">
        <p14:creationId xmlns:p14="http://schemas.microsoft.com/office/powerpoint/2010/main" val="270514652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r>
              <a:rPr lang="en-GB" sz="4000" smtClean="0"/>
              <a:t>Duct Dependent Cardiac Lesions</a:t>
            </a:r>
          </a:p>
        </p:txBody>
      </p:sp>
      <p:sp>
        <p:nvSpPr>
          <p:cNvPr id="17411" name="Subtitle 1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pPr algn="l" eaLnBrk="1" hangingPunct="1"/>
            <a:r>
              <a:rPr lang="en-GB" smtClean="0"/>
              <a:t>Constant Worry for Paediatricians 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1218844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PhAnim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Duct Dependent Cardiac Lesions </a:t>
            </a:r>
          </a:p>
        </p:txBody>
      </p:sp>
      <p:sp>
        <p:nvSpPr>
          <p:cNvPr id="1843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b="1" smtClean="0"/>
              <a:t>Major Cardiac failure, Intractable cyanosis or collapse </a:t>
            </a:r>
          </a:p>
          <a:p>
            <a:pPr eaLnBrk="1" hangingPunct="1"/>
            <a:r>
              <a:rPr lang="en-GB" sz="2800" b="1" smtClean="0"/>
              <a:t>PDA to maintain systemic circulation</a:t>
            </a:r>
          </a:p>
          <a:p>
            <a:pPr eaLnBrk="1" hangingPunct="1"/>
            <a:r>
              <a:rPr lang="en-GB" sz="2000" b="1" smtClean="0"/>
              <a:t>Coarctation  of Aorta</a:t>
            </a:r>
          </a:p>
          <a:p>
            <a:pPr eaLnBrk="1" hangingPunct="1"/>
            <a:r>
              <a:rPr lang="en-GB" sz="2000" b="1" smtClean="0"/>
              <a:t>Hypoplastic Left heart syndrome </a:t>
            </a:r>
          </a:p>
          <a:p>
            <a:pPr eaLnBrk="1" hangingPunct="1"/>
            <a:r>
              <a:rPr lang="en-GB" sz="2000" b="1" smtClean="0"/>
              <a:t>Critical  Aortic Stenosis</a:t>
            </a:r>
            <a:r>
              <a:rPr lang="en-GB" sz="2800" b="1" smtClean="0"/>
              <a:t> </a:t>
            </a:r>
          </a:p>
          <a:p>
            <a:pPr eaLnBrk="1" hangingPunct="1"/>
            <a:r>
              <a:rPr lang="en-GB" sz="2800" b="1" smtClean="0"/>
              <a:t>PDA to maintain pulmonary circulation </a:t>
            </a:r>
          </a:p>
          <a:p>
            <a:pPr eaLnBrk="1" hangingPunct="1"/>
            <a:r>
              <a:rPr lang="en-GB" sz="2000" b="1" smtClean="0"/>
              <a:t>Critical Pulmonary stenosis </a:t>
            </a:r>
          </a:p>
          <a:p>
            <a:pPr eaLnBrk="1" hangingPunct="1"/>
            <a:r>
              <a:rPr lang="en-GB" sz="2000" b="1" smtClean="0"/>
              <a:t>Pulmonary Atresia </a:t>
            </a:r>
          </a:p>
          <a:p>
            <a:pPr eaLnBrk="1" hangingPunct="1"/>
            <a:r>
              <a:rPr lang="en-GB" sz="2000" b="1" smtClean="0"/>
              <a:t>Tricuspid atresia</a:t>
            </a:r>
            <a:r>
              <a:rPr lang="en-GB" sz="2800" b="1" smtClean="0"/>
              <a:t> </a:t>
            </a:r>
          </a:p>
          <a:p>
            <a:pPr eaLnBrk="1" hangingPunct="1"/>
            <a:endParaRPr lang="en-GB" sz="2800" b="1" smtClean="0"/>
          </a:p>
          <a:p>
            <a:pPr eaLnBrk="1" hangingPunct="1"/>
            <a:endParaRPr lang="en-GB" sz="2800" smtClean="0"/>
          </a:p>
        </p:txBody>
      </p:sp>
    </p:spTree>
    <p:extLst>
      <p:ext uri="{BB962C8B-B14F-4D97-AF65-F5344CB8AC3E}">
        <p14:creationId xmlns:p14="http://schemas.microsoft.com/office/powerpoint/2010/main" val="14890114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184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1843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1843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18435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2000"/>
                                        <p:tgtEl>
                                          <p:spTgt spid="1843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 nodeType="clickPar">
                      <p:stCondLst>
                        <p:cond delay="indefinite"/>
                      </p:stCondLst>
                      <p:childTnLst>
                        <p:par>
                          <p:cTn id="2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18435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 nodeType="clickPar">
                      <p:stCondLst>
                        <p:cond delay="indefinite"/>
                      </p:stCondLst>
                      <p:childTnLst>
                        <p:par>
                          <p:cTn id="3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2000"/>
                                        <p:tgtEl>
                                          <p:spTgt spid="18435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 nodeType="clickPar">
                      <p:stCondLst>
                        <p:cond delay="indefinite"/>
                      </p:stCondLst>
                      <p:childTnLst>
                        <p:par>
                          <p:cTn id="3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2000"/>
                                        <p:tgtEl>
                                          <p:spTgt spid="18435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 nodeType="clickPar">
                      <p:stCondLst>
                        <p:cond delay="indefinite"/>
                      </p:stCondLst>
                      <p:childTnLst>
                        <p:par>
                          <p:cTn id="4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4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2000"/>
                                        <p:tgtEl>
                                          <p:spTgt spid="18435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 nodeType="clickPar">
                      <p:stCondLst>
                        <p:cond delay="indefinite"/>
                      </p:stCondLst>
                      <p:childTnLst>
                        <p:par>
                          <p:cTn id="4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2000"/>
                                        <p:tgtEl>
                                          <p:spTgt spid="18435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434" grpId="0"/>
      <p:bldP spid="18435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Title 3"/>
          <p:cNvSpPr>
            <a:spLocks noGrp="1"/>
          </p:cNvSpPr>
          <p:nvPr>
            <p:ph type="title"/>
          </p:nvPr>
        </p:nvSpPr>
        <p:spPr>
          <a:xfrm>
            <a:off x="539750" y="2708275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en-GB" smtClean="0"/>
              <a:t>Upper and lower limb pulse oximetry </a:t>
            </a:r>
          </a:p>
        </p:txBody>
      </p:sp>
    </p:spTree>
    <p:extLst>
      <p:ext uri="{BB962C8B-B14F-4D97-AF65-F5344CB8AC3E}">
        <p14:creationId xmlns:p14="http://schemas.microsoft.com/office/powerpoint/2010/main" val="15633535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>
          <a:xfrm>
            <a:off x="323850" y="0"/>
            <a:ext cx="7488510" cy="765175"/>
          </a:xfrm>
        </p:spPr>
        <p:txBody>
          <a:bodyPr>
            <a:normAutofit/>
          </a:bodyPr>
          <a:lstStyle/>
          <a:p>
            <a:pPr eaLnBrk="1" hangingPunct="1"/>
            <a:r>
              <a:rPr lang="en-GB" sz="4400" dirty="0" smtClean="0"/>
              <a:t>Case Presentation Baby T S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idx="1"/>
          </p:nvPr>
        </p:nvSpPr>
        <p:spPr>
          <a:xfrm>
            <a:off x="395288" y="981075"/>
            <a:ext cx="8424862" cy="5688013"/>
          </a:xfrm>
        </p:spPr>
        <p:txBody>
          <a:bodyPr/>
          <a:lstStyle/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dirty="0" smtClean="0"/>
              <a:t>Birth history: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Full Term, normal vaginal delivery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B </a:t>
            </a:r>
            <a:r>
              <a:rPr lang="en-GB" sz="2800" dirty="0" err="1" smtClean="0"/>
              <a:t>wt</a:t>
            </a:r>
            <a:r>
              <a:rPr lang="en-GB" sz="2800" dirty="0" smtClean="0"/>
              <a:t> – 4.04kg; OFC – 35 cm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APGAR 6 @ 1 min and 10 @ 5 min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Normal Postnatal examination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No Concerns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Discharged after 8 hours</a:t>
            </a:r>
          </a:p>
          <a:p>
            <a:pPr eaLnBrk="1" hangingPunct="1">
              <a:lnSpc>
                <a:spcPct val="90000"/>
              </a:lnSpc>
              <a:buFontTx/>
              <a:buNone/>
            </a:pPr>
            <a:r>
              <a:rPr lang="en-GB" sz="2800" dirty="0" smtClean="0"/>
              <a:t>Antenatal history: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err="1" smtClean="0"/>
              <a:t>Primigravida</a:t>
            </a:r>
            <a:r>
              <a:rPr lang="en-GB" sz="2800" dirty="0" smtClean="0"/>
              <a:t> - 32 </a:t>
            </a:r>
            <a:r>
              <a:rPr lang="en-GB" sz="2800" dirty="0" err="1" smtClean="0"/>
              <a:t>yrs</a:t>
            </a:r>
            <a:r>
              <a:rPr lang="en-GB" sz="2800" dirty="0" smtClean="0"/>
              <a:t> old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Cholecystectomy in 2007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dirty="0" smtClean="0"/>
              <a:t>Antenatal USS normal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15A9D9DB-A605-4D0B-A2A2-99E10067D727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94822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>
          <a:xfrm>
            <a:off x="468313" y="0"/>
            <a:ext cx="8229600" cy="857250"/>
          </a:xfrm>
        </p:spPr>
        <p:txBody>
          <a:bodyPr/>
          <a:lstStyle/>
          <a:p>
            <a:pPr eaLnBrk="1" hangingPunct="1"/>
            <a:r>
              <a:rPr lang="en-GB" sz="4400" smtClean="0"/>
              <a:t>Presented on day 3 of life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idx="1"/>
          </p:nvPr>
        </p:nvSpPr>
        <p:spPr>
          <a:xfrm>
            <a:off x="285750" y="1500188"/>
            <a:ext cx="8572500" cy="5214937"/>
          </a:xfrm>
        </p:spPr>
        <p:txBody>
          <a:bodyPr/>
          <a:lstStyle/>
          <a:p>
            <a:pPr marL="609600" indent="-609600" algn="just" eaLnBrk="1" hangingPunct="1">
              <a:lnSpc>
                <a:spcPct val="90000"/>
              </a:lnSpc>
            </a:pPr>
            <a:r>
              <a:rPr lang="en-GB" sz="2800" dirty="0" smtClean="0"/>
              <a:t>H/o Poor feeding and respiratory distress</a:t>
            </a:r>
          </a:p>
          <a:p>
            <a:pPr marL="609600" indent="-609600" algn="just" eaLnBrk="1" hangingPunct="1">
              <a:lnSpc>
                <a:spcPct val="90000"/>
              </a:lnSpc>
            </a:pPr>
            <a:r>
              <a:rPr lang="en-GB" sz="2800" dirty="0" smtClean="0"/>
              <a:t>O/E – Dusky, marked respiratory distress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None/>
            </a:pPr>
            <a:r>
              <a:rPr lang="en-GB" sz="2800" dirty="0" smtClean="0"/>
              <a:t>       CRT – 4 sec, cold peripheries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None/>
            </a:pPr>
            <a:r>
              <a:rPr lang="en-GB" sz="2800" dirty="0" smtClean="0"/>
              <a:t>       T – 36</a:t>
            </a:r>
            <a:r>
              <a:rPr lang="en-US" sz="2800" dirty="0" smtClean="0">
                <a:cs typeface="Arial" charset="0"/>
              </a:rPr>
              <a:t>°C, HR – 200/min, RR – 80/min </a:t>
            </a:r>
          </a:p>
          <a:p>
            <a:pPr marL="609600" indent="-609600" algn="just" eaLnBrk="1" hangingPunct="1">
              <a:lnSpc>
                <a:spcPct val="90000"/>
              </a:lnSpc>
              <a:buFontTx/>
              <a:buNone/>
            </a:pPr>
            <a:r>
              <a:rPr lang="en-US" sz="2800" dirty="0" smtClean="0">
                <a:cs typeface="Arial" charset="0"/>
              </a:rPr>
              <a:t>       SaO2 – 75% in air</a:t>
            </a:r>
          </a:p>
          <a:p>
            <a:pPr marL="609600" indent="-609600" algn="just" eaLnBrk="1" hangingPunct="1"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BP – </a:t>
            </a:r>
            <a:r>
              <a:rPr lang="en-US" sz="2800" dirty="0" err="1" smtClean="0">
                <a:cs typeface="Arial" charset="0"/>
              </a:rPr>
              <a:t>unrecordable</a:t>
            </a:r>
            <a:r>
              <a:rPr lang="en-US" sz="2800" dirty="0" smtClean="0">
                <a:cs typeface="Arial" charset="0"/>
              </a:rPr>
              <a:t>, Pulses – not palpable</a:t>
            </a:r>
          </a:p>
          <a:p>
            <a:pPr marL="609600" indent="-609600" algn="just" eaLnBrk="1" hangingPunct="1"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CVS – Tachycardia</a:t>
            </a:r>
          </a:p>
          <a:p>
            <a:pPr marL="609600" indent="-609600" algn="just" eaLnBrk="1" hangingPunct="1"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Abdomen – liver +5cm</a:t>
            </a:r>
          </a:p>
          <a:p>
            <a:pPr marL="609600" indent="-609600" algn="just" eaLnBrk="1" hangingPunct="1">
              <a:lnSpc>
                <a:spcPct val="90000"/>
              </a:lnSpc>
            </a:pPr>
            <a:r>
              <a:rPr lang="en-US" sz="2800" dirty="0" smtClean="0">
                <a:cs typeface="Arial" charset="0"/>
              </a:rPr>
              <a:t>CNS – floppy</a:t>
            </a:r>
            <a:endParaRPr lang="en-GB" sz="2800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21142FE6-CCA7-4C36-8288-935855368DCA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88036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/>
          </p:cNvSpPr>
          <p:nvPr>
            <p:ph type="title"/>
          </p:nvPr>
        </p:nvSpPr>
        <p:spPr>
          <a:xfrm>
            <a:off x="395288" y="188913"/>
            <a:ext cx="8229600" cy="719137"/>
          </a:xfrm>
        </p:spPr>
        <p:txBody>
          <a:bodyPr>
            <a:normAutofit fontScale="90000"/>
          </a:bodyPr>
          <a:lstStyle/>
          <a:p>
            <a:pPr eaLnBrk="1" hangingPunct="1"/>
            <a:r>
              <a:rPr lang="en-GB" sz="4400" smtClean="0"/>
              <a:t>Management</a:t>
            </a:r>
          </a:p>
        </p:txBody>
      </p:sp>
      <p:sp>
        <p:nvSpPr>
          <p:cNvPr id="8195" name="Rectangle 3"/>
          <p:cNvSpPr>
            <a:spLocks noGrp="1"/>
          </p:cNvSpPr>
          <p:nvPr>
            <p:ph type="body" idx="1"/>
          </p:nvPr>
        </p:nvSpPr>
        <p:spPr>
          <a:xfrm>
            <a:off x="457200" y="1214438"/>
            <a:ext cx="8291513" cy="5310187"/>
          </a:xfrm>
        </p:spPr>
        <p:txBody>
          <a:bodyPr/>
          <a:lstStyle/>
          <a:p>
            <a:pPr eaLnBrk="1" hangingPunct="1"/>
            <a:r>
              <a:rPr lang="en-GB" sz="2400" dirty="0" smtClean="0"/>
              <a:t>Oxygen/IV line </a:t>
            </a:r>
          </a:p>
          <a:p>
            <a:pPr eaLnBrk="1" hangingPunct="1"/>
            <a:r>
              <a:rPr lang="en-GB" sz="2400" dirty="0" smtClean="0"/>
              <a:t>Blood tests/CXR</a:t>
            </a:r>
          </a:p>
          <a:p>
            <a:pPr eaLnBrk="1" hangingPunct="1">
              <a:buFontTx/>
              <a:buNone/>
            </a:pPr>
            <a:r>
              <a:rPr lang="en-GB" sz="2400" dirty="0" smtClean="0"/>
              <a:t>   Venous  Gas: pH – 7.01; PCO2- 7.1; PO2- 3.5;</a:t>
            </a:r>
          </a:p>
          <a:p>
            <a:pPr eaLnBrk="1" hangingPunct="1">
              <a:buFontTx/>
              <a:buNone/>
            </a:pPr>
            <a:r>
              <a:rPr lang="en-GB" sz="2400" dirty="0" smtClean="0"/>
              <a:t>	BE- -19.0; HCO3- 11.3; Lactate- 13.9.</a:t>
            </a:r>
          </a:p>
          <a:p>
            <a:pPr eaLnBrk="1" hangingPunct="1">
              <a:buFontTx/>
              <a:buNone/>
            </a:pPr>
            <a:r>
              <a:rPr lang="en-GB" sz="2400" dirty="0" smtClean="0"/>
              <a:t>   Blood sugar &lt;0.2.</a:t>
            </a:r>
          </a:p>
          <a:p>
            <a:pPr eaLnBrk="1" hangingPunct="1"/>
            <a:r>
              <a:rPr lang="en-GB" sz="2400" dirty="0" smtClean="0"/>
              <a:t>Monitor; central access (UVC)</a:t>
            </a:r>
          </a:p>
          <a:p>
            <a:pPr eaLnBrk="1" hangingPunct="1"/>
            <a:r>
              <a:rPr lang="en-GB" sz="2400" dirty="0" smtClean="0"/>
              <a:t>Attempted arterial line</a:t>
            </a:r>
          </a:p>
          <a:p>
            <a:pPr eaLnBrk="1" hangingPunct="1"/>
            <a:r>
              <a:rPr lang="en-GB" sz="2400" dirty="0" smtClean="0"/>
              <a:t>10% dextrose and 0.9% saline bolus </a:t>
            </a:r>
          </a:p>
          <a:p>
            <a:pPr eaLnBrk="1" hangingPunct="1"/>
            <a:r>
              <a:rPr lang="en-GB" sz="2400" dirty="0" smtClean="0"/>
              <a:t>IV antibiotics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8B5816FB-3ED0-4E6A-8E9B-238453E74FC2}" type="datetime1">
              <a:rPr lang="en-GB"/>
              <a:pPr>
                <a:defRPr/>
              </a:pPr>
              <a:t>09/09/2020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1042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2"/>
          <p:cNvSpPr>
            <a:spLocks noGrp="1"/>
          </p:cNvSpPr>
          <p:nvPr>
            <p:ph type="title"/>
          </p:nvPr>
        </p:nvSpPr>
        <p:spPr>
          <a:xfrm>
            <a:off x="179388" y="0"/>
            <a:ext cx="8229600" cy="857250"/>
          </a:xfrm>
        </p:spPr>
        <p:txBody>
          <a:bodyPr/>
          <a:lstStyle/>
          <a:p>
            <a:pPr eaLnBrk="1" hangingPunct="1"/>
            <a:r>
              <a:rPr lang="en-GB" sz="4400" smtClean="0"/>
              <a:t>Provisional Diagnosis</a:t>
            </a:r>
          </a:p>
        </p:txBody>
      </p:sp>
      <p:sp>
        <p:nvSpPr>
          <p:cNvPr id="16387" name="Rectangle 3"/>
          <p:cNvSpPr>
            <a:spLocks noGrp="1"/>
          </p:cNvSpPr>
          <p:nvPr>
            <p:ph type="body" idx="1"/>
          </p:nvPr>
        </p:nvSpPr>
        <p:spPr>
          <a:xfrm>
            <a:off x="457200" y="1557338"/>
            <a:ext cx="8229600" cy="4767262"/>
          </a:xfrm>
        </p:spPr>
        <p:txBody>
          <a:bodyPr>
            <a:normAutofit fontScale="92500" lnSpcReduction="10000"/>
          </a:bodyPr>
          <a:lstStyle/>
          <a:p>
            <a:pPr eaLnBrk="1" hangingPunct="1"/>
            <a:r>
              <a:rPr lang="en-GB" dirty="0" smtClean="0"/>
              <a:t>Summary – Term baby, with normal delivery and normal antenatal scans presents with florid congestive cardiac failure and shock on day 3 of life.</a:t>
            </a:r>
          </a:p>
          <a:p>
            <a:pPr eaLnBrk="1" hangingPunct="1"/>
            <a:r>
              <a:rPr lang="en-GB" dirty="0" smtClean="0"/>
              <a:t>Provisional diagnosis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    Cardiac failure: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    ? Structural heart lesion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    ?? Sepsis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    ???RDS 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dirty="0" smtClean="0"/>
              <a:t>    ???? metabolic</a:t>
            </a:r>
          </a:p>
          <a:p>
            <a:pPr eaLnBrk="1" hangingPunct="1">
              <a:buFont typeface="Wingdings 2" pitchFamily="18" charset="2"/>
              <a:buNone/>
            </a:pPr>
            <a:endParaRPr lang="en-GB" dirty="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A12EB744-693E-4132-8620-30FD63BA4B0D}" type="datetime1">
              <a:rPr lang="en-GB"/>
              <a:pPr>
                <a:defRPr/>
              </a:pPr>
              <a:t>09/09/2020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9597916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7" dur="500"/>
                                        <p:tgtEl>
                                          <p:spTgt spid="1638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 nodeType="clickPar">
                      <p:stCondLst>
                        <p:cond delay="indefinite"/>
                      </p:stCondLst>
                      <p:childTnLst>
                        <p:par>
                          <p:cTn id="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2" dur="500"/>
                                        <p:tgtEl>
                                          <p:spTgt spid="1638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 nodeType="clickPar">
                      <p:stCondLst>
                        <p:cond delay="indefinite"/>
                      </p:stCondLst>
                      <p:childTnLst>
                        <p:par>
                          <p:cTn id="1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17" dur="500"/>
                                        <p:tgtEl>
                                          <p:spTgt spid="16387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 nodeType="clickPar">
                      <p:stCondLst>
                        <p:cond delay="indefinite"/>
                      </p:stCondLst>
                      <p:childTnLst>
                        <p:par>
                          <p:cTn id="19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0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2" dur="500"/>
                                        <p:tgtEl>
                                          <p:spTgt spid="16387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 nodeType="clickPar">
                      <p:stCondLst>
                        <p:cond delay="indefinite"/>
                      </p:stCondLst>
                      <p:childTnLst>
                        <p:par>
                          <p:cTn id="2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5" presetID="3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linds(horizontal)">
                                      <p:cBhvr>
                                        <p:cTn id="27" dur="500"/>
                                        <p:tgtEl>
                                          <p:spTgt spid="16387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>
          <a:xfrm>
            <a:off x="214313" y="214313"/>
            <a:ext cx="8229600" cy="836612"/>
          </a:xfrm>
        </p:spPr>
        <p:txBody>
          <a:bodyPr/>
          <a:lstStyle/>
          <a:p>
            <a:pPr eaLnBrk="1" hangingPunct="1"/>
            <a:r>
              <a:rPr lang="en-GB" sz="4400" smtClean="0"/>
              <a:t>Management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idx="1"/>
          </p:nvPr>
        </p:nvSpPr>
        <p:spPr>
          <a:xfrm>
            <a:off x="323850" y="1125538"/>
            <a:ext cx="8569325" cy="5399087"/>
          </a:xfrm>
        </p:spPr>
        <p:txBody>
          <a:bodyPr/>
          <a:lstStyle/>
          <a:p>
            <a:pPr eaLnBrk="1" hangingPunct="1"/>
            <a:endParaRPr lang="en-GB" smtClean="0"/>
          </a:p>
          <a:p>
            <a:pPr eaLnBrk="1" hangingPunct="1"/>
            <a:r>
              <a:rPr lang="en-GB" sz="2800" smtClean="0"/>
              <a:t>A – 100% FiO2 started; intubated and ventilated</a:t>
            </a:r>
          </a:p>
          <a:p>
            <a:pPr eaLnBrk="1" hangingPunct="1">
              <a:buFont typeface="Wingdings 2" pitchFamily="18" charset="2"/>
              <a:buNone/>
            </a:pPr>
            <a:r>
              <a:rPr lang="en-GB" sz="2800" smtClean="0"/>
              <a:t>  	CMV:  Pressures - 22/4; Ti – 0.4 sec; RR – 70/min; FiO2 – 100%</a:t>
            </a:r>
          </a:p>
          <a:p>
            <a:pPr eaLnBrk="1" hangingPunct="1"/>
            <a:r>
              <a:rPr lang="en-GB" sz="2800" smtClean="0"/>
              <a:t>B – Good air entry; on ventilator</a:t>
            </a:r>
          </a:p>
          <a:p>
            <a:pPr eaLnBrk="1" hangingPunct="1"/>
            <a:r>
              <a:rPr lang="en-GB" sz="2800" smtClean="0"/>
              <a:t>C – 20mls/kg fluid bolus</a:t>
            </a:r>
          </a:p>
          <a:p>
            <a:pPr eaLnBrk="1" hangingPunct="1"/>
            <a:r>
              <a:rPr lang="en-GB" sz="2800" smtClean="0"/>
              <a:t>D – IV antibiotics; Morphine and loaded with pancuronium</a:t>
            </a:r>
          </a:p>
          <a:p>
            <a:pPr eaLnBrk="1" hangingPunct="1"/>
            <a:r>
              <a:rPr lang="en-GB" sz="2800" smtClean="0"/>
              <a:t>Echo </a:t>
            </a:r>
          </a:p>
          <a:p>
            <a:pPr eaLnBrk="1" hangingPunct="1"/>
            <a:endParaRPr lang="en-GB" sz="2800" smtClean="0"/>
          </a:p>
          <a:p>
            <a:pPr eaLnBrk="1" hangingPunct="1">
              <a:buFont typeface="Wingdings 2" pitchFamily="18" charset="2"/>
              <a:buNone/>
            </a:pPr>
            <a:endParaRPr lang="en-GB" sz="2800" smtClean="0"/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698D041D-3AFE-4470-A046-BC19FE72BAED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1682916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42" name="Picture 4" descr="19760338"/>
          <p:cNvPicPr>
            <a:picLocks noGrp="1" noChangeAspect="1" noChangeArrowheads="1"/>
          </p:cNvPicPr>
          <p:nvPr>
            <p:ph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827088" y="852488"/>
            <a:ext cx="7602537" cy="5719762"/>
          </a:xfrm>
          <a:noFill/>
        </p:spPr>
      </p:pic>
      <p:sp>
        <p:nvSpPr>
          <p:cNvPr id="10243" name="Line 9"/>
          <p:cNvSpPr>
            <a:spLocks noChangeShapeType="1"/>
          </p:cNvSpPr>
          <p:nvPr/>
        </p:nvSpPr>
        <p:spPr bwMode="auto">
          <a:xfrm>
            <a:off x="4286250" y="4429125"/>
            <a:ext cx="1800225" cy="576263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10244" name="Line 10"/>
          <p:cNvSpPr>
            <a:spLocks noChangeShapeType="1"/>
          </p:cNvSpPr>
          <p:nvPr/>
        </p:nvSpPr>
        <p:spPr bwMode="auto">
          <a:xfrm>
            <a:off x="3276600" y="4724400"/>
            <a:ext cx="3095625" cy="433388"/>
          </a:xfrm>
          <a:prstGeom prst="line">
            <a:avLst/>
          </a:prstGeom>
          <a:noFill/>
          <a:ln w="9525">
            <a:solidFill>
              <a:schemeClr val="tx1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CA3E644A-42D0-4AF2-BCE8-347F1032AE16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57679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6" name="Rectangle 2"/>
          <p:cNvSpPr>
            <a:spLocks noGrp="1"/>
          </p:cNvSpPr>
          <p:nvPr>
            <p:ph type="title"/>
          </p:nvPr>
        </p:nvSpPr>
        <p:spPr>
          <a:xfrm>
            <a:off x="428625" y="142875"/>
            <a:ext cx="8229600" cy="785813"/>
          </a:xfrm>
        </p:spPr>
        <p:txBody>
          <a:bodyPr/>
          <a:lstStyle/>
          <a:p>
            <a:r>
              <a:rPr lang="en-GB" smtClean="0"/>
              <a:t>Echocardiogram </a:t>
            </a:r>
          </a:p>
        </p:txBody>
      </p:sp>
      <p:pic>
        <p:nvPicPr>
          <p:cNvPr id="57351" name="Mi Saunders.wmv">
            <a:hlinkClick r:id="" action="ppaction://media"/>
          </p:cNvPr>
          <p:cNvPicPr>
            <a:picLocks noGrp="1" noRot="1" noChangeAspect="1" noChangeArrowheads="1"/>
          </p:cNvPicPr>
          <p:nvPr>
            <p:ph idx="1"/>
            <a:videoFile r:link="rId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692275" y="1785938"/>
            <a:ext cx="5661025" cy="4876800"/>
          </a:xfrm>
        </p:spPr>
      </p:pic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BF4DBF18-3F57-49EA-9231-C74C72F5A58F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31655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7351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 nodeType="clickPar">
                      <p:stCondLst>
                        <p:cond delay="0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735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7351"/>
                  </p:tgtEl>
                </p:cond>
              </p:nextCondLst>
            </p:seq>
            <p:video>
              <p:cMediaNode>
                <p:cTn id="7" fill="hold" display="0">
                  <p:stCondLst>
                    <p:cond delay="indefinite"/>
                  </p:stCondLst>
                  <p:endCondLst>
                    <p:cond evt="onNext" delay="0">
                      <p:tgtEl>
                        <p:sldTgt/>
                      </p:tgtEl>
                    </p:cond>
                    <p:cond evt="onPrev" delay="0">
                      <p:tgtEl>
                        <p:sldTgt/>
                      </p:tgtEl>
                    </p:cond>
                  </p:endCondLst>
                </p:cTn>
                <p:tgtEl>
                  <p:spTgt spid="57351"/>
                </p:tgtEl>
              </p:cMediaNode>
            </p:video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314" name="Picture 2" descr="F:\Neonatal SVT\2009-05-14-1011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07950"/>
            <a:ext cx="9144000" cy="67500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Date Placeholder 2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EA49254-E5C0-4969-A228-A3F3D9B9C3DE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4185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2644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SVT </a:t>
            </a:r>
          </a:p>
        </p:txBody>
      </p:sp>
      <p:pic>
        <p:nvPicPr>
          <p:cNvPr id="112645" name="Picture 2" descr="F:\Neonatal SVT\2009-05-14-1011-2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7950" y="1773238"/>
            <a:ext cx="9144000" cy="472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969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 noGrp="1" noChangeArrowheads="1"/>
          </p:cNvSpPr>
          <p:nvPr>
            <p:ph type="title" idx="4294967295"/>
          </p:nvPr>
        </p:nvSpPr>
        <p:spPr>
          <a:xfrm>
            <a:off x="142875" y="0"/>
            <a:ext cx="8229600" cy="908050"/>
          </a:xfrm>
        </p:spPr>
        <p:txBody>
          <a:bodyPr/>
          <a:lstStyle/>
          <a:p>
            <a:pPr eaLnBrk="1" hangingPunct="1"/>
            <a:r>
              <a:rPr lang="en-GB" sz="4400" smtClean="0"/>
              <a:t>Neonatal SVT</a:t>
            </a:r>
          </a:p>
        </p:txBody>
      </p:sp>
      <p:sp>
        <p:nvSpPr>
          <p:cNvPr id="14339" name="Rectangle 3"/>
          <p:cNvSpPr>
            <a:spLocks noGrp="1" noChangeArrowheads="1"/>
          </p:cNvSpPr>
          <p:nvPr>
            <p:ph idx="4294967295"/>
          </p:nvPr>
        </p:nvSpPr>
        <p:spPr>
          <a:xfrm>
            <a:off x="323850" y="1268413"/>
            <a:ext cx="8461375" cy="5400675"/>
          </a:xfrm>
        </p:spPr>
        <p:txBody>
          <a:bodyPr>
            <a:normAutofit/>
          </a:bodyPr>
          <a:lstStyle/>
          <a:p>
            <a:pPr eaLnBrk="1" hangingPunct="1"/>
            <a:r>
              <a:rPr lang="en-GB" dirty="0" smtClean="0"/>
              <a:t>Given trial dose of Adenosine at 150mcg/kg</a:t>
            </a:r>
          </a:p>
          <a:p>
            <a:pPr eaLnBrk="1" hangingPunct="1"/>
            <a:r>
              <a:rPr lang="en-GB" dirty="0" smtClean="0"/>
              <a:t>Inotropic support: Dopamine and </a:t>
            </a:r>
            <a:r>
              <a:rPr lang="en-GB" dirty="0" err="1" smtClean="0"/>
              <a:t>Dobutamine</a:t>
            </a:r>
            <a:r>
              <a:rPr lang="en-GB" dirty="0" smtClean="0"/>
              <a:t> </a:t>
            </a:r>
          </a:p>
          <a:p>
            <a:pPr eaLnBrk="1" hangingPunct="1"/>
            <a:r>
              <a:rPr lang="en-GB" dirty="0" smtClean="0"/>
              <a:t>Not responding to treatment </a:t>
            </a:r>
          </a:p>
          <a:p>
            <a:pPr eaLnBrk="1" hangingPunct="1"/>
            <a:r>
              <a:rPr lang="en-GB" dirty="0" smtClean="0"/>
              <a:t>Cap gas worse: pH&lt;6.8; PCO2-9.7;PO2-5.2; BE &amp; HCO3- incalculable; Lactate- 17.9; Blood sugar- 2.4</a:t>
            </a:r>
          </a:p>
          <a:p>
            <a:r>
              <a:rPr lang="en-GB" dirty="0"/>
              <a:t>Correction of acidosis</a:t>
            </a:r>
          </a:p>
          <a:p>
            <a:pPr eaLnBrk="1" hangingPunct="1"/>
            <a:r>
              <a:rPr lang="en-GB" dirty="0" smtClean="0"/>
              <a:t>DC Shock : Normal Sinus Rhythm </a:t>
            </a:r>
          </a:p>
          <a:p>
            <a:pPr eaLnBrk="1" hangingPunct="1"/>
            <a:r>
              <a:rPr lang="en-GB" dirty="0" smtClean="0"/>
              <a:t>Transfer to tertiary cardiac centre 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quarter" idx="10"/>
          </p:nvPr>
        </p:nvSpPr>
        <p:spPr/>
        <p:txBody>
          <a:bodyPr/>
          <a:lstStyle/>
          <a:p>
            <a:pPr>
              <a:defRPr/>
            </a:pPr>
            <a:fld id="{E0A40303-DD07-40CD-A633-4417EA7C6B99}" type="datetime1">
              <a:rPr lang="en-GB"/>
              <a:pPr>
                <a:defRPr/>
              </a:pPr>
              <a:t>09/09/2020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130021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 smtClean="0"/>
              <a:t>SVT in children </a:t>
            </a:r>
            <a:endParaRPr lang="en-GB" dirty="0"/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 smtClean="0"/>
              <a:t>Common Arrhythmia </a:t>
            </a:r>
            <a:r>
              <a:rPr lang="en-GB" dirty="0"/>
              <a:t>in </a:t>
            </a:r>
            <a:r>
              <a:rPr lang="en-GB" dirty="0" smtClean="0"/>
              <a:t>children</a:t>
            </a:r>
          </a:p>
          <a:p>
            <a:endParaRPr lang="en-GB" dirty="0"/>
          </a:p>
          <a:p>
            <a:r>
              <a:rPr lang="en-GB" dirty="0" smtClean="0"/>
              <a:t>Can be </a:t>
            </a:r>
            <a:r>
              <a:rPr lang="en-GB" dirty="0"/>
              <a:t>asymptomatic </a:t>
            </a:r>
            <a:endParaRPr lang="en-GB" dirty="0" smtClean="0"/>
          </a:p>
          <a:p>
            <a:endParaRPr lang="en-GB" dirty="0" smtClean="0"/>
          </a:p>
          <a:p>
            <a:r>
              <a:rPr lang="en-GB" dirty="0"/>
              <a:t>Adenosine mainstay for acute </a:t>
            </a:r>
            <a:r>
              <a:rPr lang="en-GB" dirty="0" smtClean="0"/>
              <a:t>attacks</a:t>
            </a:r>
          </a:p>
          <a:p>
            <a:pPr marL="0" indent="0">
              <a:buNone/>
            </a:pPr>
            <a:r>
              <a:rPr lang="en-GB" dirty="0" smtClean="0"/>
              <a:t> </a:t>
            </a:r>
            <a:endParaRPr lang="en-GB" dirty="0"/>
          </a:p>
          <a:p>
            <a:r>
              <a:rPr lang="en-GB" dirty="0" smtClean="0"/>
              <a:t>Chronic </a:t>
            </a:r>
            <a:r>
              <a:rPr lang="en-GB" dirty="0"/>
              <a:t>SVTs can lead to poor LV function 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15463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GB" dirty="0" smtClean="0"/>
              <a:t>Electrical Heart Diseases</a:t>
            </a:r>
            <a:br>
              <a:rPr lang="en-GB" dirty="0" smtClean="0"/>
            </a:br>
            <a:r>
              <a:rPr lang="en-GB" dirty="0" smtClean="0"/>
              <a:t>Tachyarrhythmia   </a:t>
            </a:r>
            <a:endParaRPr lang="en-GB" dirty="0"/>
          </a:p>
        </p:txBody>
      </p:sp>
      <p:sp>
        <p:nvSpPr>
          <p:cNvPr id="10" name="TextBox 9"/>
          <p:cNvSpPr txBox="1"/>
          <p:nvPr/>
        </p:nvSpPr>
        <p:spPr>
          <a:xfrm>
            <a:off x="470243" y="1556792"/>
            <a:ext cx="4176464" cy="1477328"/>
          </a:xfrm>
          <a:prstGeom prst="rect">
            <a:avLst/>
          </a:prstGeom>
          <a:solidFill>
            <a:srgbClr val="FF0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0-5 years </a:t>
            </a:r>
          </a:p>
          <a:p>
            <a:r>
              <a:rPr lang="en-GB" dirty="0" smtClean="0"/>
              <a:t>Serious </a:t>
            </a:r>
          </a:p>
          <a:p>
            <a:r>
              <a:rPr lang="en-GB" dirty="0" smtClean="0"/>
              <a:t>Non- Specific Symptoms </a:t>
            </a:r>
          </a:p>
          <a:p>
            <a:r>
              <a:rPr lang="en-GB" dirty="0" smtClean="0"/>
              <a:t>Maternal History  </a:t>
            </a:r>
          </a:p>
          <a:p>
            <a:endParaRPr lang="en-GB" dirty="0"/>
          </a:p>
        </p:txBody>
      </p:sp>
      <p:sp>
        <p:nvSpPr>
          <p:cNvPr id="11" name="TextBox 10"/>
          <p:cNvSpPr txBox="1"/>
          <p:nvPr/>
        </p:nvSpPr>
        <p:spPr>
          <a:xfrm>
            <a:off x="3491880" y="3034120"/>
            <a:ext cx="5544616" cy="1200329"/>
          </a:xfrm>
          <a:prstGeom prst="rect">
            <a:avLst/>
          </a:prstGeom>
          <a:solidFill>
            <a:srgbClr val="92D05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5- 10 years </a:t>
            </a:r>
          </a:p>
          <a:p>
            <a:r>
              <a:rPr lang="en-GB" dirty="0" smtClean="0"/>
              <a:t>Significant </a:t>
            </a:r>
          </a:p>
          <a:p>
            <a:r>
              <a:rPr lang="en-GB" dirty="0" smtClean="0"/>
              <a:t>Specific Symptoms</a:t>
            </a:r>
          </a:p>
          <a:p>
            <a:r>
              <a:rPr lang="en-GB" dirty="0" smtClean="0"/>
              <a:t>Maternal and Patient History  </a:t>
            </a:r>
            <a:endParaRPr lang="en-GB" dirty="0"/>
          </a:p>
        </p:txBody>
      </p:sp>
      <p:sp>
        <p:nvSpPr>
          <p:cNvPr id="13" name="TextBox 12"/>
          <p:cNvSpPr txBox="1"/>
          <p:nvPr/>
        </p:nvSpPr>
        <p:spPr>
          <a:xfrm>
            <a:off x="251519" y="4234449"/>
            <a:ext cx="4395187" cy="1200329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r>
              <a:rPr lang="en-GB" dirty="0" smtClean="0"/>
              <a:t>10-16 years </a:t>
            </a:r>
          </a:p>
          <a:p>
            <a:r>
              <a:rPr lang="en-GB" dirty="0" smtClean="0"/>
              <a:t>Significant and Interesting </a:t>
            </a:r>
          </a:p>
          <a:p>
            <a:r>
              <a:rPr lang="en-GB" dirty="0" smtClean="0"/>
              <a:t>Specific Symptoms </a:t>
            </a:r>
          </a:p>
          <a:p>
            <a:r>
              <a:rPr lang="en-GB" dirty="0" smtClean="0"/>
              <a:t>Patient History </a:t>
            </a:r>
            <a:endParaRPr lang="en-GB" dirty="0"/>
          </a:p>
        </p:txBody>
      </p:sp>
      <p:sp>
        <p:nvSpPr>
          <p:cNvPr id="14" name="TextBox 13"/>
          <p:cNvSpPr txBox="1"/>
          <p:nvPr/>
        </p:nvSpPr>
        <p:spPr>
          <a:xfrm>
            <a:off x="2267745" y="5565434"/>
            <a:ext cx="49685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b="1" dirty="0" smtClean="0"/>
              <a:t>History is the Key </a:t>
            </a:r>
            <a:endParaRPr lang="en-GB" sz="4800" b="1" dirty="0"/>
          </a:p>
        </p:txBody>
      </p:sp>
    </p:spTree>
    <p:extLst>
      <p:ext uri="{BB962C8B-B14F-4D97-AF65-F5344CB8AC3E}">
        <p14:creationId xmlns:p14="http://schemas.microsoft.com/office/powerpoint/2010/main" val="155486693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212" name="Rectangle 4"/>
          <p:cNvSpPr>
            <a:spLocks noGrp="1" noChangeArrowheads="1"/>
          </p:cNvSpPr>
          <p:nvPr>
            <p:ph type="title"/>
          </p:nvPr>
        </p:nvSpPr>
        <p:spPr>
          <a:xfrm>
            <a:off x="250825" y="0"/>
            <a:ext cx="8229600" cy="1501775"/>
          </a:xfrm>
        </p:spPr>
        <p:txBody>
          <a:bodyPr/>
          <a:lstStyle/>
          <a:p>
            <a:r>
              <a:rPr lang="en-GB" dirty="0" smtClean="0"/>
              <a:t>Read this ECG?</a:t>
            </a:r>
          </a:p>
        </p:txBody>
      </p:sp>
      <p:pic>
        <p:nvPicPr>
          <p:cNvPr id="94213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412875"/>
            <a:ext cx="9144000" cy="5838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573212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Rhythm, Rate and PR interval </a:t>
            </a:r>
          </a:p>
        </p:txBody>
      </p:sp>
      <p:sp>
        <p:nvSpPr>
          <p:cNvPr id="4100" name="Rectangle 4"/>
          <p:cNvSpPr>
            <a:spLocks noGrp="1" noChangeArrowheads="1"/>
          </p:cNvSpPr>
          <p:nvPr>
            <p:ph type="body" idx="4294967295"/>
          </p:nvPr>
        </p:nvSpPr>
        <p:spPr/>
        <p:txBody>
          <a:bodyPr/>
          <a:lstStyle/>
          <a:p>
            <a:r>
              <a:rPr lang="en-GB" sz="2800" smtClean="0"/>
              <a:t>Rhythm: Is it sinus? Is there a p wave before each QRS complex?</a:t>
            </a:r>
          </a:p>
          <a:p>
            <a:r>
              <a:rPr lang="en-GB" sz="2800" smtClean="0"/>
              <a:t>Rate: Is it normal for the age (RR interval 2 to 3 big squares =100 to 150/min)</a:t>
            </a:r>
          </a:p>
          <a:p>
            <a:pPr>
              <a:buFontTx/>
              <a:buNone/>
            </a:pPr>
            <a:r>
              <a:rPr lang="en-GB" sz="2800" smtClean="0"/>
              <a:t>	Or 1500 divided by number of small divisions in each RR interval </a:t>
            </a:r>
          </a:p>
          <a:p>
            <a:r>
              <a:rPr lang="en-GB" sz="2800" smtClean="0"/>
              <a:t>PR interval: Delay in the AV node. Is the PR interval prolonged or short (Normal PR interval: Neonate 0.08 to 0.16. Children 0.12 to 0.20sec)</a:t>
            </a:r>
          </a:p>
          <a:p>
            <a:endParaRPr lang="en-GB" sz="2800" smtClean="0"/>
          </a:p>
          <a:p>
            <a:endParaRPr lang="en-GB" sz="2800" smtClean="0"/>
          </a:p>
          <a:p>
            <a:pPr>
              <a:buFontTx/>
              <a:buNone/>
            </a:pPr>
            <a:endParaRPr lang="en-GB" sz="2800" smtClean="0"/>
          </a:p>
        </p:txBody>
      </p:sp>
    </p:spTree>
    <p:extLst>
      <p:ext uri="{BB962C8B-B14F-4D97-AF65-F5344CB8AC3E}">
        <p14:creationId xmlns:p14="http://schemas.microsoft.com/office/powerpoint/2010/main" val="262542723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P wave </a:t>
            </a:r>
          </a:p>
        </p:txBody>
      </p:sp>
      <p:sp>
        <p:nvSpPr>
          <p:cNvPr id="5123" name="Rectangle 5"/>
          <p:cNvSpPr>
            <a:spLocks noGrp="1" noChangeArrowheads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GB" smtClean="0"/>
              <a:t>Atrial Contraction </a:t>
            </a:r>
          </a:p>
          <a:p>
            <a:r>
              <a:rPr lang="en-GB" smtClean="0"/>
              <a:t>Indication of atrial morphology </a:t>
            </a:r>
          </a:p>
          <a:p>
            <a:r>
              <a:rPr lang="en-GB" smtClean="0"/>
              <a:t>Does the p wave have a normal axis? (P waves are positive in I,II and aVF) </a:t>
            </a:r>
          </a:p>
          <a:p>
            <a:r>
              <a:rPr lang="en-GB" smtClean="0"/>
              <a:t>Rt atrial enlargement: Peak P wave &gt;2.5mm in II, V1,V2</a:t>
            </a:r>
          </a:p>
          <a:p>
            <a:r>
              <a:rPr lang="en-GB" smtClean="0"/>
              <a:t>Lt atrial enlargement: P wave broad/bifid (P wave 0.04 to 0.08 in infancy. 0.06 to 0.1sec in older children)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4504755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85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QRS complex </a:t>
            </a:r>
          </a:p>
        </p:txBody>
      </p:sp>
      <p:sp>
        <p:nvSpPr>
          <p:cNvPr id="78853" name="Rectangle 5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>
              <a:lnSpc>
                <a:spcPct val="90000"/>
              </a:lnSpc>
            </a:pPr>
            <a:r>
              <a:rPr lang="en-GB" sz="2800" smtClean="0"/>
              <a:t>Ventricular depolarisation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Duration: 0.06 to 0.08sec)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Is the net QRS voltage in lead aVF positive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Is the net QRS voltage in the lead I negative (normal neonate) or positive (normal child)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Normal QRS Axis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Newborn: +135(+60 to +180)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At one year +60(+60 to +100)</a:t>
            </a:r>
          </a:p>
          <a:p>
            <a:pPr>
              <a:lnSpc>
                <a:spcPct val="90000"/>
              </a:lnSpc>
            </a:pPr>
            <a:r>
              <a:rPr lang="en-GB" sz="2800" smtClean="0"/>
              <a:t>At 14 years: +60</a:t>
            </a:r>
          </a:p>
        </p:txBody>
      </p:sp>
    </p:spTree>
    <p:extLst>
      <p:ext uri="{BB962C8B-B14F-4D97-AF65-F5344CB8AC3E}">
        <p14:creationId xmlns:p14="http://schemas.microsoft.com/office/powerpoint/2010/main" val="3853460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5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smtClean="0"/>
              <a:t>QRS complex/Voltages </a:t>
            </a:r>
          </a:p>
        </p:txBody>
      </p:sp>
      <p:sp>
        <p:nvSpPr>
          <p:cNvPr id="6147" name="Rectangle 6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z="2800" u="sng" smtClean="0"/>
              <a:t>Q wave</a:t>
            </a:r>
            <a:r>
              <a:rPr lang="en-GB" sz="2800" smtClean="0"/>
              <a:t>: Septal depolarisation </a:t>
            </a:r>
          </a:p>
          <a:p>
            <a:pPr eaLnBrk="1" hangingPunct="1"/>
            <a:r>
              <a:rPr lang="en-GB" sz="2800" smtClean="0"/>
              <a:t>Normal in lead II,III, aVF,V5,V6</a:t>
            </a:r>
          </a:p>
          <a:p>
            <a:pPr eaLnBrk="1" hangingPunct="1"/>
            <a:r>
              <a:rPr lang="en-GB" sz="2800" smtClean="0"/>
              <a:t>Normal Q wave 2 to 3 mm</a:t>
            </a:r>
          </a:p>
          <a:p>
            <a:pPr eaLnBrk="1" hangingPunct="1"/>
            <a:r>
              <a:rPr lang="en-GB" sz="2800" b="1" u="sng" smtClean="0"/>
              <a:t>QRS Voltage</a:t>
            </a:r>
          </a:p>
          <a:p>
            <a:pPr eaLnBrk="1" hangingPunct="1"/>
            <a:r>
              <a:rPr lang="en-GB" sz="2800" smtClean="0"/>
              <a:t>RV1: Newborn 14mm to 14year 4mm</a:t>
            </a:r>
          </a:p>
          <a:p>
            <a:pPr eaLnBrk="1" hangingPunct="1"/>
            <a:r>
              <a:rPr lang="en-GB" sz="2800" smtClean="0"/>
              <a:t>SV1: Newborn 8mm to 14 year 11mm</a:t>
            </a:r>
          </a:p>
          <a:p>
            <a:pPr eaLnBrk="1" hangingPunct="1"/>
            <a:r>
              <a:rPr lang="en-GB" sz="2800" smtClean="0"/>
              <a:t>RV6: Newborn 4mm to 14 year 14mm</a:t>
            </a:r>
          </a:p>
          <a:p>
            <a:pPr eaLnBrk="1" hangingPunct="1"/>
            <a:r>
              <a:rPr lang="en-GB" sz="2800" smtClean="0"/>
              <a:t>SV6: Newborn 3mm to 1mm</a:t>
            </a:r>
          </a:p>
        </p:txBody>
      </p:sp>
    </p:spTree>
    <p:extLst>
      <p:ext uri="{BB962C8B-B14F-4D97-AF65-F5344CB8AC3E}">
        <p14:creationId xmlns:p14="http://schemas.microsoft.com/office/powerpoint/2010/main" val="2096385154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QT interval  and T wave </a:t>
            </a:r>
          </a:p>
        </p:txBody>
      </p:sp>
      <p:sp>
        <p:nvSpPr>
          <p:cNvPr id="860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smtClean="0"/>
              <a:t>QT interval corrected to ventricular rate</a:t>
            </a:r>
          </a:p>
          <a:p>
            <a:pPr eaLnBrk="1" hangingPunct="1"/>
            <a:r>
              <a:rPr lang="en-GB" smtClean="0"/>
              <a:t>QTc=QT interval divided by square root ot RR interval: Upper limit 0.44sec)</a:t>
            </a:r>
          </a:p>
          <a:p>
            <a:pPr eaLnBrk="1" hangingPunct="1"/>
            <a:r>
              <a:rPr lang="en-GB" smtClean="0"/>
              <a:t>T wave: Ventricular repolarisation </a:t>
            </a:r>
          </a:p>
          <a:p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2052519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RVH   </a:t>
            </a:r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>
              <a:lnSpc>
                <a:spcPct val="90000"/>
              </a:lnSpc>
            </a:pPr>
            <a:r>
              <a:rPr lang="en-GB" sz="2800" smtClean="0"/>
              <a:t>Monophasic or pure R wave in V1 V4R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Upright T wave in V1 after 7 days until 7 years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R/S ration in V1 : 0-3/12:6.5, 3-6/12:4,6/12 to 3years: 2.4 3-5 years:1.6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R in V1 &gt;20mm at all ages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S wave in  V6 &gt;15mm in first week, 10mm up to 6 months, 7mm from 6 to 12 months, 5mm above 1 year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T wave inversion extending to V4 </a:t>
            </a:r>
          </a:p>
          <a:p>
            <a:pPr eaLnBrk="1" hangingPunct="1">
              <a:lnSpc>
                <a:spcPct val="90000"/>
              </a:lnSpc>
            </a:pPr>
            <a:r>
              <a:rPr lang="en-GB" sz="2800" smtClean="0"/>
              <a:t>Widening of QRS complex&gt;0.08</a:t>
            </a:r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  <a:p>
            <a:pPr eaLnBrk="1" hangingPunct="1">
              <a:lnSpc>
                <a:spcPct val="90000"/>
              </a:lnSpc>
            </a:pPr>
            <a:endParaRPr lang="en-GB" sz="2800" smtClean="0"/>
          </a:p>
        </p:txBody>
      </p:sp>
    </p:spTree>
    <p:extLst>
      <p:ext uri="{BB962C8B-B14F-4D97-AF65-F5344CB8AC3E}">
        <p14:creationId xmlns:p14="http://schemas.microsoft.com/office/powerpoint/2010/main" val="1614369121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42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LVH </a:t>
            </a:r>
          </a:p>
        </p:txBody>
      </p:sp>
      <p:sp>
        <p:nvSpPr>
          <p:cNvPr id="87043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mtClean="0"/>
              <a:t>Tall R waves in V5/V6( &gt;40mm over 1year, &gt;30mm under 1 year)</a:t>
            </a:r>
          </a:p>
          <a:p>
            <a:r>
              <a:rPr lang="en-GB" smtClean="0"/>
              <a:t>Deep S wave in V1</a:t>
            </a:r>
          </a:p>
          <a:p>
            <a:r>
              <a:rPr lang="en-GB" smtClean="0"/>
              <a:t>Q wave </a:t>
            </a:r>
            <a:r>
              <a:rPr lang="en-GB" smtClean="0">
                <a:cs typeface="Arial" charset="0"/>
              </a:rPr>
              <a:t>≥4mm in V5/V6</a:t>
            </a:r>
          </a:p>
          <a:p>
            <a:r>
              <a:rPr lang="en-GB" smtClean="0">
                <a:cs typeface="Arial" charset="0"/>
              </a:rPr>
              <a:t>Widening of QRS duration/Flattening of T waves in V5, V6</a:t>
            </a:r>
          </a:p>
          <a:p>
            <a:r>
              <a:rPr lang="en-GB" smtClean="0">
                <a:cs typeface="Arial" charset="0"/>
              </a:rPr>
              <a:t>T wave inversion in V5, V6 (Severe)</a:t>
            </a:r>
          </a:p>
          <a:p>
            <a:r>
              <a:rPr lang="en-GB" smtClean="0">
                <a:cs typeface="Arial" charset="0"/>
              </a:rPr>
              <a:t>ST segment depression (Severe)</a:t>
            </a:r>
          </a:p>
        </p:txBody>
      </p:sp>
    </p:spTree>
    <p:extLst>
      <p:ext uri="{BB962C8B-B14F-4D97-AF65-F5344CB8AC3E}">
        <p14:creationId xmlns:p14="http://schemas.microsoft.com/office/powerpoint/2010/main" val="125863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06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r>
              <a:rPr lang="en-GB" smtClean="0"/>
              <a:t>Biventricular Hypertrophy </a:t>
            </a:r>
          </a:p>
        </p:txBody>
      </p:sp>
      <p:sp>
        <p:nvSpPr>
          <p:cNvPr id="88067" name="Rectangle 3"/>
          <p:cNvSpPr>
            <a:spLocks noGrp="1" noChangeArrowheads="1"/>
          </p:cNvSpPr>
          <p:nvPr>
            <p:ph type="body" idx="4294967295"/>
          </p:nvPr>
        </p:nvSpPr>
        <p:spPr>
          <a:xfrm>
            <a:off x="0" y="1600200"/>
            <a:ext cx="8229600" cy="4525963"/>
          </a:xfrm>
        </p:spPr>
        <p:txBody>
          <a:bodyPr/>
          <a:lstStyle/>
          <a:p>
            <a:r>
              <a:rPr lang="en-GB" smtClean="0"/>
              <a:t>Tall R waves and deep S waves in V3, V4 </a:t>
            </a:r>
          </a:p>
          <a:p>
            <a:r>
              <a:rPr lang="en-GB" smtClean="0"/>
              <a:t>R+S over 50mm any age </a:t>
            </a:r>
          </a:p>
        </p:txBody>
      </p:sp>
    </p:spTree>
    <p:extLst>
      <p:ext uri="{BB962C8B-B14F-4D97-AF65-F5344CB8AC3E}">
        <p14:creationId xmlns:p14="http://schemas.microsoft.com/office/powerpoint/2010/main" val="28647525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4"/>
          <p:cNvSpPr>
            <a:spLocks noGrp="1" noChangeArrowheads="1"/>
          </p:cNvSpPr>
          <p:nvPr>
            <p:ph type="ctr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Chest Pain in Children and Adolescents  </a:t>
            </a:r>
          </a:p>
        </p:txBody>
      </p:sp>
      <p:sp>
        <p:nvSpPr>
          <p:cNvPr id="4099" name="Rectangle 5"/>
          <p:cNvSpPr>
            <a:spLocks noGrp="1" noChangeArrowheads="1"/>
          </p:cNvSpPr>
          <p:nvPr>
            <p:ph type="subTitle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Common cause of referral </a:t>
            </a:r>
          </a:p>
          <a:p>
            <a:pPr eaLnBrk="1" hangingPunct="1"/>
            <a:r>
              <a:rPr lang="en-GB" dirty="0" smtClean="0"/>
              <a:t>98% is non-cardiac </a:t>
            </a:r>
          </a:p>
          <a:p>
            <a:pPr eaLnBrk="1" hangingPunct="1"/>
            <a:endParaRPr lang="en-GB" dirty="0" smtClean="0"/>
          </a:p>
        </p:txBody>
      </p:sp>
    </p:spTree>
    <p:extLst>
      <p:ext uri="{BB962C8B-B14F-4D97-AF65-F5344CB8AC3E}">
        <p14:creationId xmlns:p14="http://schemas.microsoft.com/office/powerpoint/2010/main" val="4182218846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35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Chest Pain in Paediatrics 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31800" y="1585913"/>
          <a:ext cx="8208963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05662455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>
                <a:solidFill>
                  <a:srgbClr val="FFFF00"/>
                </a:solidFill>
              </a:rPr>
              <a:t>Musculoskeletal Chest Wall Pain</a:t>
            </a:r>
          </a:p>
        </p:txBody>
      </p:sp>
      <p:graphicFrame>
        <p:nvGraphicFramePr>
          <p:cNvPr id="4" name="Diagram 3"/>
          <p:cNvGraphicFramePr/>
          <p:nvPr/>
        </p:nvGraphicFramePr>
        <p:xfrm>
          <a:off x="431800" y="1585913"/>
          <a:ext cx="8208963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4240871572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1" name="Rectangle 4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Cardiac Chest Pain</a:t>
            </a:r>
          </a:p>
        </p:txBody>
      </p:sp>
      <p:graphicFrame>
        <p:nvGraphicFramePr>
          <p:cNvPr id="2" name="Diagram 1"/>
          <p:cNvGraphicFramePr/>
          <p:nvPr/>
        </p:nvGraphicFramePr>
        <p:xfrm>
          <a:off x="431800" y="1585913"/>
          <a:ext cx="8208963" cy="446405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380563100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Investigations </a:t>
            </a:r>
          </a:p>
        </p:txBody>
      </p:sp>
      <p:sp>
        <p:nvSpPr>
          <p:cNvPr id="8195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>
            <a:normAutofit lnSpcReduction="10000"/>
          </a:bodyPr>
          <a:lstStyle/>
          <a:p>
            <a:pPr eaLnBrk="1" hangingPunct="1">
              <a:lnSpc>
                <a:spcPct val="80000"/>
              </a:lnSpc>
            </a:pPr>
            <a:r>
              <a:rPr lang="en-GB" sz="2800" dirty="0" smtClean="0"/>
              <a:t>Resting ECG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Prolonged PR interval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ST and T wave changes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Q waves in Lead III, II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Ventricular hypertrophy 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 smtClean="0"/>
              <a:t>Echocardiogram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Structure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Function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Coronary anomalies (Not easy)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 smtClean="0"/>
              <a:t>Exercise ECG: Gold standard </a:t>
            </a:r>
          </a:p>
          <a:p>
            <a:pPr eaLnBrk="1" hangingPunct="1">
              <a:lnSpc>
                <a:spcPct val="80000"/>
              </a:lnSpc>
            </a:pPr>
            <a:r>
              <a:rPr lang="en-GB" sz="2800" dirty="0" smtClean="0"/>
              <a:t>Lipid Profile </a:t>
            </a:r>
          </a:p>
          <a:p>
            <a:pPr lvl="1" eaLnBrk="1" hangingPunct="1">
              <a:lnSpc>
                <a:spcPct val="80000"/>
              </a:lnSpc>
            </a:pPr>
            <a:r>
              <a:rPr lang="en-GB" sz="2400" dirty="0" smtClean="0"/>
              <a:t>Familial Hypercholesterolemia </a:t>
            </a:r>
          </a:p>
          <a:p>
            <a:pPr lvl="1" eaLnBrk="1" hangingPunct="1">
              <a:lnSpc>
                <a:spcPct val="80000"/>
              </a:lnSpc>
              <a:buFontTx/>
              <a:buNone/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67290402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18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b="1" dirty="0" smtClean="0">
                <a:solidFill>
                  <a:srgbClr val="FF3300"/>
                </a:solidFill>
              </a:rPr>
              <a:t>Red flag signs and referral</a:t>
            </a:r>
            <a:r>
              <a:rPr lang="en-GB" dirty="0" smtClean="0"/>
              <a:t> </a:t>
            </a:r>
          </a:p>
        </p:txBody>
      </p:sp>
      <p:sp>
        <p:nvSpPr>
          <p:cNvPr id="9219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Abnormal cardiac findings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Exertional chest pain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Exertional  chest pain and syncope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Chest pain with palpitations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Electrocardiographic abnormalities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Significant family history of arrhythmias, sudden death, or genetic disorders (</a:t>
            </a:r>
            <a:r>
              <a:rPr lang="en-GB" sz="2400" dirty="0" err="1" smtClean="0"/>
              <a:t>Marfan’s</a:t>
            </a:r>
            <a:r>
              <a:rPr lang="en-GB" sz="2400" dirty="0" smtClean="0"/>
              <a:t>)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History of cardiac surgery or interventions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History of Kawasaki disease</a:t>
            </a:r>
          </a:p>
          <a:p>
            <a:pPr marL="609600" indent="-609600" eaLnBrk="1" hangingPunct="1">
              <a:lnSpc>
                <a:spcPct val="90000"/>
              </a:lnSpc>
            </a:pPr>
            <a:r>
              <a:rPr lang="en-GB" sz="2400" dirty="0" smtClean="0"/>
              <a:t>First-degree relatives have familial hypercholesterolemia</a:t>
            </a:r>
          </a:p>
          <a:p>
            <a:pPr marL="609600" indent="-609600" eaLnBrk="1" hangingPunct="1">
              <a:lnSpc>
                <a:spcPct val="90000"/>
              </a:lnSpc>
            </a:pPr>
            <a:endParaRPr lang="en-GB" sz="2400" dirty="0" smtClean="0"/>
          </a:p>
        </p:txBody>
      </p:sp>
    </p:spTree>
    <p:extLst>
      <p:ext uri="{BB962C8B-B14F-4D97-AF65-F5344CB8AC3E}">
        <p14:creationId xmlns:p14="http://schemas.microsoft.com/office/powerpoint/2010/main" val="3189202921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Rectangle 2"/>
          <p:cNvSpPr>
            <a:spLocks noGrp="1" noChangeArrowheads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z="4000" dirty="0" smtClean="0">
                <a:solidFill>
                  <a:srgbClr val="FFFF00"/>
                </a:solidFill>
              </a:rPr>
              <a:t>Musculoskeletal Chest Wall Pain</a:t>
            </a:r>
          </a:p>
        </p:txBody>
      </p:sp>
      <p:sp>
        <p:nvSpPr>
          <p:cNvPr id="6147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pPr eaLnBrk="1" hangingPunct="1"/>
            <a:r>
              <a:rPr lang="en-GB" dirty="0" smtClean="0"/>
              <a:t>Reassurance: </a:t>
            </a:r>
          </a:p>
          <a:p>
            <a:pPr eaLnBrk="1" hangingPunct="1"/>
            <a:r>
              <a:rPr lang="en-GB" dirty="0" smtClean="0"/>
              <a:t>Emphasis the benign nature </a:t>
            </a:r>
          </a:p>
          <a:p>
            <a:pPr eaLnBrk="1" hangingPunct="1"/>
            <a:r>
              <a:rPr lang="en-GB" dirty="0" smtClean="0"/>
              <a:t>Rest </a:t>
            </a:r>
          </a:p>
          <a:p>
            <a:pPr eaLnBrk="1" hangingPunct="1"/>
            <a:r>
              <a:rPr lang="en-GB" dirty="0" smtClean="0"/>
              <a:t>Analgesics </a:t>
            </a:r>
          </a:p>
          <a:p>
            <a:pPr eaLnBrk="1" hangingPunct="1"/>
            <a:r>
              <a:rPr lang="en-GB" dirty="0" smtClean="0"/>
              <a:t>Warm compress </a:t>
            </a:r>
          </a:p>
          <a:p>
            <a:pPr eaLnBrk="1" hangingPunct="1"/>
            <a:r>
              <a:rPr lang="en-GB" dirty="0" smtClean="0"/>
              <a:t>NSAID  </a:t>
            </a:r>
          </a:p>
        </p:txBody>
      </p:sp>
    </p:spTree>
    <p:extLst>
      <p:ext uri="{BB962C8B-B14F-4D97-AF65-F5344CB8AC3E}">
        <p14:creationId xmlns:p14="http://schemas.microsoft.com/office/powerpoint/2010/main" val="315718727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3" name="Title 3"/>
          <p:cNvSpPr>
            <a:spLocks noGrp="1"/>
          </p:cNvSpPr>
          <p:nvPr>
            <p:ph type="title"/>
          </p:nvPr>
        </p:nvSpPr>
        <p:spPr>
          <a:xfrm>
            <a:off x="457200" y="2997200"/>
            <a:ext cx="8229600" cy="1152525"/>
          </a:xfrm>
        </p:spPr>
        <p:txBody>
          <a:bodyPr/>
          <a:lstStyle/>
          <a:p>
            <a:pPr eaLnBrk="1" hangingPunct="1"/>
            <a:r>
              <a:rPr lang="en-GB" smtClean="0"/>
              <a:t>Syncope in children </a:t>
            </a:r>
          </a:p>
        </p:txBody>
      </p:sp>
    </p:spTree>
    <p:extLst>
      <p:ext uri="{BB962C8B-B14F-4D97-AF65-F5344CB8AC3E}">
        <p14:creationId xmlns:p14="http://schemas.microsoft.com/office/powerpoint/2010/main" val="188400128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7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Syncope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z="3000" b="1" smtClean="0"/>
              <a:t>Definition: </a:t>
            </a:r>
            <a:r>
              <a:rPr lang="en-GB" sz="3000" smtClean="0"/>
              <a:t>Brief loss of consciousness and  loss of postural tone 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smtClean="0"/>
              <a:t>Common:  seen in up to 15% of adolescents 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smtClean="0"/>
              <a:t>Majority are neural mediated 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smtClean="0"/>
              <a:t>Cardiogenic causes &lt;1.5%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b="1" smtClean="0"/>
              <a:t>Management</a:t>
            </a:r>
            <a:r>
              <a:rPr lang="en-GB" sz="3000" smtClean="0"/>
              <a:t>: Careful history including family history 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smtClean="0"/>
              <a:t>Examination: Generally negative</a:t>
            </a:r>
          </a:p>
          <a:p>
            <a:pPr eaLnBrk="1" hangingPunct="1">
              <a:lnSpc>
                <a:spcPct val="90000"/>
              </a:lnSpc>
            </a:pPr>
            <a:r>
              <a:rPr lang="en-GB" sz="3000" smtClean="0"/>
              <a:t>ECG: measure QTc  </a:t>
            </a:r>
          </a:p>
          <a:p>
            <a:pPr eaLnBrk="1" hangingPunct="1">
              <a:lnSpc>
                <a:spcPct val="90000"/>
              </a:lnSpc>
            </a:pPr>
            <a:endParaRPr lang="en-GB" sz="3000" smtClean="0"/>
          </a:p>
          <a:p>
            <a:pPr eaLnBrk="1" hangingPunct="1">
              <a:lnSpc>
                <a:spcPct val="90000"/>
              </a:lnSpc>
            </a:pPr>
            <a:endParaRPr lang="en-GB" sz="3000" smtClean="0"/>
          </a:p>
        </p:txBody>
      </p:sp>
    </p:spTree>
    <p:extLst>
      <p:ext uri="{BB962C8B-B14F-4D97-AF65-F5344CB8AC3E}">
        <p14:creationId xmlns:p14="http://schemas.microsoft.com/office/powerpoint/2010/main" val="125287205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Title 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eaLnBrk="1" hangingPunct="1"/>
            <a:r>
              <a:rPr lang="en-GB" smtClean="0"/>
              <a:t>Syncope </a:t>
            </a:r>
          </a:p>
        </p:txBody>
      </p:sp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</p:nvPr>
        </p:nvGraphicFramePr>
        <p:xfrm>
          <a:off x="457200" y="1600200"/>
          <a:ext cx="8229600" cy="452596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2623924205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rtlCol="0">
            <a:normAutofit fontScale="90000"/>
          </a:bodyPr>
          <a:lstStyle/>
          <a:p>
            <a:pPr eaLnBrk="1" fontAlgn="auto" hangingPunct="1">
              <a:spcAft>
                <a:spcPts val="0"/>
              </a:spcAft>
              <a:defRPr/>
            </a:pPr>
            <a:r>
              <a:rPr lang="en-GB" b="1" dirty="0" smtClean="0">
                <a:solidFill>
                  <a:srgbClr val="FF0000"/>
                </a:solidFill>
              </a:rPr>
              <a:t>Red flags in  cardiac syncope</a:t>
            </a:r>
            <a:r>
              <a:rPr lang="en-GB" dirty="0" smtClean="0">
                <a:solidFill>
                  <a:srgbClr val="FF0000"/>
                </a:solidFill>
              </a:rPr>
              <a:t/>
            </a:r>
            <a:br>
              <a:rPr lang="en-GB" dirty="0" smtClean="0">
                <a:solidFill>
                  <a:srgbClr val="FF0000"/>
                </a:solidFill>
              </a:rPr>
            </a:br>
            <a:endParaRPr lang="en-GB" dirty="0">
              <a:solidFill>
                <a:srgbClr val="FF0000"/>
              </a:solidFill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>
              <a:lnSpc>
                <a:spcPct val="90000"/>
              </a:lnSpc>
            </a:pPr>
            <a:r>
              <a:rPr lang="en-GB" smtClean="0"/>
              <a:t>Syncope during exercise or when supine.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Family history of sudden death (especially if &lt;30 years of age), prolonged QT syndrome or HOCM.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Syncope preceded by palpitations.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Heart murmur or other abnormalities on cardiovascular examination. </a:t>
            </a:r>
          </a:p>
          <a:p>
            <a:pPr eaLnBrk="1" hangingPunct="1">
              <a:lnSpc>
                <a:spcPct val="90000"/>
              </a:lnSpc>
            </a:pPr>
            <a:r>
              <a:rPr lang="en-GB" smtClean="0"/>
              <a:t>Syncope in a child with known congenital heart disease.</a:t>
            </a:r>
          </a:p>
          <a:p>
            <a:pPr eaLnBrk="1" hangingPunct="1">
              <a:lnSpc>
                <a:spcPct val="90000"/>
              </a:lnSpc>
            </a:pPr>
            <a:endParaRPr lang="en-GB" smtClean="0"/>
          </a:p>
          <a:p>
            <a:pPr eaLnBrk="1" hangingPunct="1">
              <a:lnSpc>
                <a:spcPct val="90000"/>
              </a:lnSpc>
            </a:pPr>
            <a:endParaRPr lang="en-GB" smtClean="0"/>
          </a:p>
        </p:txBody>
      </p:sp>
    </p:spTree>
    <p:extLst>
      <p:ext uri="{BB962C8B-B14F-4D97-AF65-F5344CB8AC3E}">
        <p14:creationId xmlns:p14="http://schemas.microsoft.com/office/powerpoint/2010/main" val="3047788535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GB" dirty="0" smtClean="0"/>
              <a:t>Syncope </a:t>
            </a:r>
            <a:endParaRPr lang="en-GB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GB" dirty="0" smtClean="0">
                <a:solidFill>
                  <a:srgbClr val="FF0000"/>
                </a:solidFill>
              </a:rPr>
              <a:t>Exertional Syncope is a red flag sign </a:t>
            </a:r>
          </a:p>
          <a:p>
            <a:r>
              <a:rPr lang="en-GB" dirty="0" smtClean="0">
                <a:solidFill>
                  <a:srgbClr val="FF0000"/>
                </a:solidFill>
              </a:rPr>
              <a:t>Palpitation preceding syncope is a red flag sign </a:t>
            </a:r>
            <a:endParaRPr lang="en-GB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5438807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dirty="0"/>
              <a:t>Sudden Death Syndrome 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GB" dirty="0"/>
              <a:t>Hypertrophic </a:t>
            </a:r>
            <a:r>
              <a:rPr lang="en-GB" dirty="0" smtClean="0"/>
              <a:t>Cardiomyopathy(HOCM</a:t>
            </a:r>
            <a:r>
              <a:rPr lang="en-GB" dirty="0"/>
              <a:t>)</a:t>
            </a:r>
          </a:p>
          <a:p>
            <a:r>
              <a:rPr lang="en-GB" dirty="0"/>
              <a:t>Arrythmogenic Right Ventricular </a:t>
            </a:r>
            <a:r>
              <a:rPr lang="en-GB" dirty="0" smtClean="0"/>
              <a:t>Cardiomyopathy </a:t>
            </a:r>
            <a:endParaRPr lang="en-GB" dirty="0"/>
          </a:p>
          <a:p>
            <a:r>
              <a:rPr lang="en-GB" dirty="0"/>
              <a:t>Dilated </a:t>
            </a:r>
            <a:r>
              <a:rPr lang="en-GB" dirty="0" smtClean="0"/>
              <a:t>Cardiomyopathy </a:t>
            </a:r>
            <a:endParaRPr lang="en-GB" dirty="0"/>
          </a:p>
          <a:p>
            <a:r>
              <a:rPr lang="en-GB" dirty="0"/>
              <a:t>Myocarditis </a:t>
            </a:r>
          </a:p>
          <a:p>
            <a:r>
              <a:rPr lang="en-GB" dirty="0"/>
              <a:t>Ion Channelopathies (Long QT syndrome, Brugada syndrome)</a:t>
            </a:r>
          </a:p>
          <a:p>
            <a:r>
              <a:rPr lang="en-GB" dirty="0"/>
              <a:t>Wolf Parkinson White syndrome </a:t>
            </a:r>
          </a:p>
          <a:p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230548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237</TotalTime>
  <Words>1387</Words>
  <Application>Microsoft Office PowerPoint</Application>
  <PresentationFormat>On-screen Show (4:3)</PresentationFormat>
  <Paragraphs>348</Paragraphs>
  <Slides>42</Slides>
  <Notes>5</Notes>
  <HiddenSlides>1</HiddenSlides>
  <MMClips>1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3" baseType="lpstr">
      <vt:lpstr>Office Theme</vt:lpstr>
      <vt:lpstr>Cardiac Emergencies in Children </vt:lpstr>
      <vt:lpstr>Overview of the Presentation </vt:lpstr>
      <vt:lpstr>Cyanosis </vt:lpstr>
      <vt:lpstr>Presentation of critical and serious heart disease in infancy  </vt:lpstr>
      <vt:lpstr>Heart Disease in Infancy </vt:lpstr>
      <vt:lpstr>Duct Dependent Cardiac Lesions</vt:lpstr>
      <vt:lpstr>Duct Dependent Cardiac Lesions </vt:lpstr>
      <vt:lpstr>Upper and lower limb pulse oximetry </vt:lpstr>
      <vt:lpstr>Case Presentation Baby T S</vt:lpstr>
      <vt:lpstr>Presented on day 3 of life</vt:lpstr>
      <vt:lpstr>Management</vt:lpstr>
      <vt:lpstr>Provisional Diagnosis</vt:lpstr>
      <vt:lpstr>Management</vt:lpstr>
      <vt:lpstr>PowerPoint Presentation</vt:lpstr>
      <vt:lpstr>Echocardiogram </vt:lpstr>
      <vt:lpstr>PowerPoint Presentation</vt:lpstr>
      <vt:lpstr>SVT </vt:lpstr>
      <vt:lpstr>Neonatal SVT</vt:lpstr>
      <vt:lpstr>SVT in children </vt:lpstr>
      <vt:lpstr>Electrical Heart Diseases Tachyarrhythmia   </vt:lpstr>
      <vt:lpstr>Read this ECG?</vt:lpstr>
      <vt:lpstr>Rhythm, Rate and PR interval </vt:lpstr>
      <vt:lpstr>P wave </vt:lpstr>
      <vt:lpstr>QRS complex </vt:lpstr>
      <vt:lpstr>QRS complex/Voltages </vt:lpstr>
      <vt:lpstr>QT interval  and T wave </vt:lpstr>
      <vt:lpstr>RVH   </vt:lpstr>
      <vt:lpstr>LVH </vt:lpstr>
      <vt:lpstr>Biventricular Hypertrophy </vt:lpstr>
      <vt:lpstr>Chest Pain in Children and Adolescents  </vt:lpstr>
      <vt:lpstr>Chest Pain in Paediatrics </vt:lpstr>
      <vt:lpstr>Musculoskeletal Chest Wall Pain</vt:lpstr>
      <vt:lpstr>Cardiac Chest Pain</vt:lpstr>
      <vt:lpstr>Investigations </vt:lpstr>
      <vt:lpstr>Red flag signs and referral </vt:lpstr>
      <vt:lpstr>Musculoskeletal Chest Wall Pain</vt:lpstr>
      <vt:lpstr>Syncope in children </vt:lpstr>
      <vt:lpstr>Syncope </vt:lpstr>
      <vt:lpstr>Syncope </vt:lpstr>
      <vt:lpstr>Red flags in  cardiac syncope </vt:lpstr>
      <vt:lpstr>Syncope </vt:lpstr>
      <vt:lpstr>Sudden Death Syndrome </vt:lpstr>
    </vt:vector>
  </TitlesOfParts>
  <Company>MEHT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Cyriac Job (RQ8) Mid Essex Hospital</dc:creator>
  <cp:lastModifiedBy>Cyriac Job (RQ8) Mid Essex Hospital</cp:lastModifiedBy>
  <cp:revision>9</cp:revision>
  <dcterms:created xsi:type="dcterms:W3CDTF">2017-02-23T12:55:39Z</dcterms:created>
  <dcterms:modified xsi:type="dcterms:W3CDTF">2020-09-09T11:16:52Z</dcterms:modified>
</cp:coreProperties>
</file>