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77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B90C2-9DA2-4EAC-BA37-3077818919B7}" type="datetimeFigureOut">
              <a:rPr lang="en-GB" smtClean="0"/>
              <a:t>29/11/2019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479F5-4C3D-4017-8B03-75ED1EE72F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1441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B90C2-9DA2-4EAC-BA37-3077818919B7}" type="datetimeFigureOut">
              <a:rPr lang="en-GB" smtClean="0"/>
              <a:t>29/11/2019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479F5-4C3D-4017-8B03-75ED1EE72F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841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B90C2-9DA2-4EAC-BA37-3077818919B7}" type="datetimeFigureOut">
              <a:rPr lang="en-GB" smtClean="0"/>
              <a:t>29/11/2019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479F5-4C3D-4017-8B03-75ED1EE72F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0688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B90C2-9DA2-4EAC-BA37-3077818919B7}" type="datetimeFigureOut">
              <a:rPr lang="en-GB" smtClean="0"/>
              <a:t>29/11/2019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479F5-4C3D-4017-8B03-75ED1EE72F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449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B90C2-9DA2-4EAC-BA37-3077818919B7}" type="datetimeFigureOut">
              <a:rPr lang="en-GB" smtClean="0"/>
              <a:t>29/11/2019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479F5-4C3D-4017-8B03-75ED1EE72F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1097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B90C2-9DA2-4EAC-BA37-3077818919B7}" type="datetimeFigureOut">
              <a:rPr lang="en-GB" smtClean="0"/>
              <a:t>29/11/2019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479F5-4C3D-4017-8B03-75ED1EE72F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6585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B90C2-9DA2-4EAC-BA37-3077818919B7}" type="datetimeFigureOut">
              <a:rPr lang="en-GB" smtClean="0"/>
              <a:t>29/11/2019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479F5-4C3D-4017-8B03-75ED1EE72F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3841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B90C2-9DA2-4EAC-BA37-3077818919B7}" type="datetimeFigureOut">
              <a:rPr lang="en-GB" smtClean="0"/>
              <a:t>29/11/2019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479F5-4C3D-4017-8B03-75ED1EE72F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9367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B90C2-9DA2-4EAC-BA37-3077818919B7}" type="datetimeFigureOut">
              <a:rPr lang="en-GB" smtClean="0"/>
              <a:t>29/11/2019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479F5-4C3D-4017-8B03-75ED1EE72F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4032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B90C2-9DA2-4EAC-BA37-3077818919B7}" type="datetimeFigureOut">
              <a:rPr lang="en-GB" smtClean="0"/>
              <a:t>29/11/2019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479F5-4C3D-4017-8B03-75ED1EE72F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5086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B90C2-9DA2-4EAC-BA37-3077818919B7}" type="datetimeFigureOut">
              <a:rPr lang="en-GB" smtClean="0"/>
              <a:t>29/11/2019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479F5-4C3D-4017-8B03-75ED1EE72F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6753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CB90C2-9DA2-4EAC-BA37-3077818919B7}" type="datetimeFigureOut">
              <a:rPr lang="en-GB" smtClean="0"/>
              <a:t>29/11/2019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479F5-4C3D-4017-8B03-75ED1EE72F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7838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16632"/>
            <a:ext cx="6716074" cy="6362191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7164288" y="188640"/>
            <a:ext cx="432048" cy="489654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086031">
            <a:off x="3820391" y="4508834"/>
            <a:ext cx="850330" cy="2874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91058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James Paget University Hospital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Baldry Jonathan</dc:creator>
  <cp:lastModifiedBy>Baldry Jonathan</cp:lastModifiedBy>
  <cp:revision>1</cp:revision>
  <dcterms:created xsi:type="dcterms:W3CDTF">2019-11-29T12:39:54Z</dcterms:created>
  <dcterms:modified xsi:type="dcterms:W3CDTF">2019-11-29T12:42:11Z</dcterms:modified>
</cp:coreProperties>
</file>