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8"/>
  </p:notesMasterIdLst>
  <p:sldIdLst>
    <p:sldId id="256" r:id="rId2"/>
    <p:sldId id="272" r:id="rId3"/>
    <p:sldId id="258" r:id="rId4"/>
    <p:sldId id="266" r:id="rId5"/>
    <p:sldId id="267" r:id="rId6"/>
    <p:sldId id="268" r:id="rId7"/>
    <p:sldId id="269" r:id="rId8"/>
    <p:sldId id="270" r:id="rId9"/>
    <p:sldId id="275" r:id="rId10"/>
    <p:sldId id="276" r:id="rId11"/>
    <p:sldId id="279" r:id="rId12"/>
    <p:sldId id="277" r:id="rId13"/>
    <p:sldId id="278" r:id="rId14"/>
    <p:sldId id="273" r:id="rId15"/>
    <p:sldId id="274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440" autoAdjust="0"/>
  </p:normalViewPr>
  <p:slideViewPr>
    <p:cSldViewPr snapToGrid="0">
      <p:cViewPr varScale="1">
        <p:scale>
          <a:sx n="93" d="100"/>
          <a:sy n="93" d="100"/>
        </p:scale>
        <p:origin x="-58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12D0E-D4F5-424B-BCEB-DB3673C12B3A}" type="datetimeFigureOut">
              <a:rPr lang="en-US" smtClean="0"/>
              <a:t>02/03/2021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773DD-3EBC-644C-9EE0-0E55336D8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04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0" dirty="0" smtClean="0"/>
              <a:t> specialties many new for some trainees, some not had any experience in ED/ITU/</a:t>
            </a:r>
            <a:r>
              <a:rPr lang="en-US" baseline="0" dirty="0" err="1" smtClean="0"/>
              <a:t>Anaesthetics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Regional training days changed </a:t>
            </a:r>
          </a:p>
          <a:p>
            <a:r>
              <a:rPr lang="en-US" baseline="0" dirty="0" smtClean="0"/>
              <a:t>Stimulation f2f teaching share thoughts/concerns/ discuss </a:t>
            </a:r>
            <a:r>
              <a:rPr lang="en-US" baseline="0" dirty="0" err="1" smtClean="0"/>
              <a:t>arcp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Educational supervisor – parent stream help guide those in each of the </a:t>
            </a:r>
            <a:r>
              <a:rPr lang="en-US" baseline="0" dirty="0" err="1" smtClean="0"/>
              <a:t>specialities</a:t>
            </a:r>
            <a:r>
              <a:rPr lang="en-US" baseline="0" dirty="0" smtClean="0"/>
              <a:t> what is expected </a:t>
            </a:r>
          </a:p>
          <a:p>
            <a:r>
              <a:rPr lang="en-US" baseline="0" dirty="0" smtClean="0"/>
              <a:t>Can be quite lonely in terms of numbers  in comparison to GP/ IMT/Surgical trainees</a:t>
            </a:r>
          </a:p>
          <a:p>
            <a:r>
              <a:rPr lang="en-US" baseline="0" dirty="0" smtClean="0"/>
              <a:t>Mentorship guidance ARCP/ concerns/ exams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73DD-3EBC-644C-9EE0-0E55336D8D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31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Easy access/ Easy to refer to</a:t>
            </a:r>
            <a:r>
              <a:rPr lang="en-US" baseline="0" dirty="0" smtClean="0"/>
              <a:t> and print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73DD-3EBC-644C-9EE0-0E55336D8D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19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heeoe.hee.nhs.uk</a:t>
            </a:r>
            <a:r>
              <a:rPr lang="en-US" dirty="0" smtClean="0"/>
              <a:t>/</a:t>
            </a:r>
            <a:r>
              <a:rPr lang="en-US" dirty="0" err="1" smtClean="0"/>
              <a:t>emergency_medicine</a:t>
            </a:r>
            <a:r>
              <a:rPr lang="en-US" dirty="0" smtClean="0"/>
              <a:t>/regional-training-days/accs-regional-training-days-2019-2020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73DD-3EBC-644C-9EE0-0E55336D8D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56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LLP</a:t>
            </a:r>
            <a:r>
              <a:rPr lang="en-US" baseline="0" dirty="0" smtClean="0"/>
              <a:t> new platform – most supervisors not registered meaning a lot of time filling out as guest assessors – searching </a:t>
            </a:r>
            <a:r>
              <a:rPr lang="en-US" baseline="0" dirty="0" err="1" smtClean="0"/>
              <a:t>gmc</a:t>
            </a:r>
            <a:r>
              <a:rPr lang="en-US" baseline="0" dirty="0" smtClean="0"/>
              <a:t> numbers</a:t>
            </a:r>
          </a:p>
          <a:p>
            <a:r>
              <a:rPr lang="en-US" baseline="0" dirty="0" smtClean="0"/>
              <a:t>- Adding each curriculum requirement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73DD-3EBC-644C-9EE0-0E55336D8D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86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Requires a lot of time and effort</a:t>
            </a:r>
            <a:r>
              <a:rPr lang="en-US" baseline="0" dirty="0" smtClean="0"/>
              <a:t> to complete work based assessments and to document all personal activity.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73DD-3EBC-644C-9EE0-0E55336D8D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70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Missed training days – one trust</a:t>
            </a:r>
            <a:r>
              <a:rPr lang="en-US" baseline="0" dirty="0" smtClean="0"/>
              <a:t> uses the allocated dates and puts them into the rota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73DD-3EBC-644C-9EE0-0E55336D8D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02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49164" y="411480"/>
            <a:ext cx="10893672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123950"/>
            <a:ext cx="9789584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429000"/>
            <a:ext cx="9789584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4988" y="6122895"/>
            <a:ext cx="2844800" cy="259317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02/03/2021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18400" y="6122894"/>
            <a:ext cx="38608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88000" y="6122895"/>
            <a:ext cx="1016000" cy="271463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67" y="1694329"/>
            <a:ext cx="4011084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1092" y="609601"/>
            <a:ext cx="54864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6967" y="2672323"/>
            <a:ext cx="4011084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02/03/2021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470523" y="310123"/>
            <a:ext cx="4531783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691640"/>
            <a:ext cx="4011168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84745" y="612775"/>
            <a:ext cx="54864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136" y="2670048"/>
            <a:ext cx="4011168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02/03/2021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4287820"/>
            <a:ext cx="10695969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5129" y="331694"/>
            <a:ext cx="11228832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136" y="5271248"/>
            <a:ext cx="10695969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02/03/2021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02/03/2021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199" y="609601"/>
            <a:ext cx="1888564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0963" y="609601"/>
            <a:ext cx="837303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02/03/2021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02/03/2021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49164" y="411480"/>
            <a:ext cx="10893672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1" y="3442448"/>
            <a:ext cx="9793816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1" y="5029200"/>
            <a:ext cx="9793816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012" y="6122895"/>
            <a:ext cx="2844800" cy="259317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02/03/2021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18400" y="6124401"/>
            <a:ext cx="38608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848657" y="533401"/>
            <a:ext cx="10448544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1" y="1371600"/>
            <a:ext cx="9793816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1" y="3134567"/>
            <a:ext cx="9793816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02/03/2021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148" y="2147889"/>
            <a:ext cx="475488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2147889"/>
            <a:ext cx="475488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02/03/2021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8" y="1708991"/>
            <a:ext cx="475488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8" y="2590801"/>
            <a:ext cx="475488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4052" y="1708991"/>
            <a:ext cx="475488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4052" y="2590801"/>
            <a:ext cx="475488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02/03/2021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02/03/2021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02/03/2021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43840" y="173699"/>
            <a:ext cx="1170432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67" y="1169892"/>
            <a:ext cx="4011084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1092" y="609601"/>
            <a:ext cx="54864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6967" y="2147889"/>
            <a:ext cx="4011084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02/03/2021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151" y="244158"/>
            <a:ext cx="9793816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2133601"/>
            <a:ext cx="9793817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5120" y="6371592"/>
            <a:ext cx="28448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48A87A34-81AB-432B-8DAE-1953F412C126}" type="datetimeFigureOut">
              <a:rPr lang="en-US" smtClean="0"/>
              <a:pPr/>
              <a:t>02/03/2021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45120" y="6371591"/>
            <a:ext cx="38608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8000" y="6356351"/>
            <a:ext cx="1016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BF065C-A5C1-4686-BC66-23AF52729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215" y="802299"/>
            <a:ext cx="10344638" cy="2429174"/>
          </a:xfrm>
        </p:spPr>
        <p:txBody>
          <a:bodyPr/>
          <a:lstStyle/>
          <a:p>
            <a:pPr algn="ctr"/>
            <a:r>
              <a:rPr lang="en-GB" dirty="0" smtClean="0"/>
              <a:t>ACCS TRAINEE VIEW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2352808-8F8D-4E6E-9BB9-5F0BE0B66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1" y="3859678"/>
            <a:ext cx="8637072" cy="977621"/>
          </a:xfrm>
        </p:spPr>
        <p:txBody>
          <a:bodyPr/>
          <a:lstStyle/>
          <a:p>
            <a:pPr algn="ctr"/>
            <a:r>
              <a:rPr lang="en-GB" dirty="0" smtClean="0"/>
              <a:t>ANNE </a:t>
            </a:r>
            <a:r>
              <a:rPr lang="en-GB" dirty="0"/>
              <a:t>TEAR </a:t>
            </a:r>
            <a:r>
              <a:rPr lang="en-GB" dirty="0" smtClean="0"/>
              <a:t>(</a:t>
            </a:r>
            <a:r>
              <a:rPr lang="en-GB" dirty="0" smtClean="0"/>
              <a:t>CT2</a:t>
            </a:r>
            <a:r>
              <a:rPr lang="en-GB" dirty="0" smtClean="0"/>
              <a:t> </a:t>
            </a:r>
            <a:r>
              <a:rPr lang="en-GB" dirty="0"/>
              <a:t>ANAESTHETICS</a:t>
            </a:r>
            <a:r>
              <a:rPr lang="en-GB" dirty="0" smtClean="0"/>
              <a:t>)</a:t>
            </a:r>
          </a:p>
          <a:p>
            <a:pPr algn="ctr"/>
            <a:r>
              <a:rPr lang="en-GB" dirty="0" smtClean="0"/>
              <a:t>ACCS Regional Trainee Rep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482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Tips </a:t>
            </a:r>
            <a:endParaRPr lang="en-US" dirty="0"/>
          </a:p>
        </p:txBody>
      </p:sp>
      <p:pic>
        <p:nvPicPr>
          <p:cNvPr id="4" name="Content Placeholder 3" descr="Screen Shot 2021-03-02 at 22.29.19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7" t="11653" r="19174" b="24103"/>
          <a:stretch/>
        </p:blipFill>
        <p:spPr>
          <a:xfrm>
            <a:off x="2786981" y="1747783"/>
            <a:ext cx="6560962" cy="4318055"/>
          </a:xfrm>
        </p:spPr>
      </p:pic>
    </p:spTree>
    <p:extLst>
      <p:ext uri="{BB962C8B-B14F-4D97-AF65-F5344CB8AC3E}">
        <p14:creationId xmlns:p14="http://schemas.microsoft.com/office/powerpoint/2010/main" val="3628018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AM/EM Logbook</a:t>
            </a:r>
            <a:endParaRPr lang="en-US" dirty="0"/>
          </a:p>
        </p:txBody>
      </p:sp>
      <p:pic>
        <p:nvPicPr>
          <p:cNvPr id="4" name="Content Placeholder 3" descr="Screen Shot 2021-03-02 at 22.42.5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8" r="2235" b="17878"/>
          <a:stretch/>
        </p:blipFill>
        <p:spPr>
          <a:xfrm>
            <a:off x="1377688" y="1719340"/>
            <a:ext cx="9574970" cy="4346181"/>
          </a:xfrm>
        </p:spPr>
      </p:pic>
    </p:spTree>
    <p:extLst>
      <p:ext uri="{BB962C8B-B14F-4D97-AF65-F5344CB8AC3E}">
        <p14:creationId xmlns:p14="http://schemas.microsoft.com/office/powerpoint/2010/main" val="2308786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21-03-02 at 22.30.4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7" t="17878" r="18688" b="17878"/>
          <a:stretch/>
        </p:blipFill>
        <p:spPr>
          <a:xfrm>
            <a:off x="2256946" y="1065055"/>
            <a:ext cx="7316385" cy="4809302"/>
          </a:xfrm>
        </p:spPr>
      </p:pic>
    </p:spTree>
    <p:extLst>
      <p:ext uri="{BB962C8B-B14F-4D97-AF65-F5344CB8AC3E}">
        <p14:creationId xmlns:p14="http://schemas.microsoft.com/office/powerpoint/2010/main" val="2947536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 Checklists</a:t>
            </a:r>
            <a:endParaRPr lang="en-US" dirty="0"/>
          </a:p>
        </p:txBody>
      </p:sp>
      <p:pic>
        <p:nvPicPr>
          <p:cNvPr id="4" name="Content Placeholder 3" descr="Screen Shot 2021-03-02 at 22.31.18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0" t="17878" r="19274" b="17878"/>
          <a:stretch/>
        </p:blipFill>
        <p:spPr>
          <a:xfrm>
            <a:off x="2413455" y="1351801"/>
            <a:ext cx="7143466" cy="4686411"/>
          </a:xfrm>
        </p:spPr>
      </p:pic>
    </p:spTree>
    <p:extLst>
      <p:ext uri="{BB962C8B-B14F-4D97-AF65-F5344CB8AC3E}">
        <p14:creationId xmlns:p14="http://schemas.microsoft.com/office/powerpoint/2010/main" val="2704917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95" y="353395"/>
            <a:ext cx="9793816" cy="133985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 would like from an educational </a:t>
            </a:r>
            <a:r>
              <a:rPr lang="en-US" dirty="0" smtClean="0"/>
              <a:t>supervisor?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Initial meeting –  tips for each of the specialties and portfolio, previous trainee obstacles, any particular learning opportunities/clinics/courses, suggested timeline for the year. </a:t>
            </a:r>
          </a:p>
          <a:p>
            <a:r>
              <a:rPr lang="en-US" dirty="0"/>
              <a:t>Study leave advice – PDPs/support to attend regional training days </a:t>
            </a:r>
            <a:endParaRPr lang="en-US" dirty="0" smtClean="0"/>
          </a:p>
          <a:p>
            <a:r>
              <a:rPr lang="en-US" dirty="0" smtClean="0"/>
              <a:t>Midway meeting – Check progress, work based assessments, audit opportunities, professional and wellbeing support, exam help. </a:t>
            </a:r>
          </a:p>
          <a:p>
            <a:r>
              <a:rPr lang="en-US" dirty="0" smtClean="0"/>
              <a:t>End of placement meetings – work based assessments/ MSF/checklist</a:t>
            </a:r>
          </a:p>
          <a:p>
            <a:r>
              <a:rPr lang="en-US" dirty="0" smtClean="0"/>
              <a:t>Early ARCP discussions /completion – before June 23</a:t>
            </a:r>
            <a:r>
              <a:rPr lang="en-US" baseline="30000" dirty="0" smtClean="0"/>
              <a:t>rd</a:t>
            </a:r>
            <a:r>
              <a:rPr lang="en-US" dirty="0" smtClean="0"/>
              <a:t>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24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Biggest trainee concerns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Allocated </a:t>
            </a:r>
            <a:r>
              <a:rPr lang="en-US" dirty="0"/>
              <a:t>p</a:t>
            </a:r>
            <a:r>
              <a:rPr lang="en-US" dirty="0" smtClean="0"/>
              <a:t>arent educational supervisor </a:t>
            </a:r>
          </a:p>
          <a:p>
            <a:r>
              <a:rPr lang="en-US" dirty="0" err="1" smtClean="0"/>
              <a:t>Eportfolio</a:t>
            </a:r>
            <a:r>
              <a:rPr lang="en-US" dirty="0" smtClean="0"/>
              <a:t>/WBAs</a:t>
            </a:r>
          </a:p>
          <a:p>
            <a:r>
              <a:rPr lang="en-US" dirty="0" smtClean="0"/>
              <a:t>Missed training days/study leave</a:t>
            </a:r>
          </a:p>
          <a:p>
            <a:r>
              <a:rPr lang="en-US" dirty="0" smtClean="0"/>
              <a:t>Burnout/rota </a:t>
            </a:r>
          </a:p>
          <a:p>
            <a:r>
              <a:rPr lang="en-US" dirty="0" smtClean="0"/>
              <a:t>ARCP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35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317D75-FA5F-49F1-8606-20CEF785F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136" y="2709118"/>
            <a:ext cx="5703822" cy="1049235"/>
          </a:xfrm>
        </p:spPr>
        <p:txBody>
          <a:bodyPr>
            <a:normAutofit/>
          </a:bodyPr>
          <a:lstStyle/>
          <a:p>
            <a:r>
              <a:rPr lang="en-GB" dirty="0"/>
              <a:t>THANK </a:t>
            </a:r>
            <a:r>
              <a:rPr lang="en-GB" dirty="0" smtClean="0"/>
              <a:t>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63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it is like to be an ACCS </a:t>
            </a:r>
            <a:r>
              <a:rPr lang="en-US" dirty="0" smtClean="0"/>
              <a:t>Trainee?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00150" y="2133601"/>
            <a:ext cx="9793817" cy="39319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4 Specialties </a:t>
            </a:r>
          </a:p>
          <a:p>
            <a:r>
              <a:rPr lang="en-US" dirty="0" smtClean="0"/>
              <a:t>Approximately 60 trainees largely made of emergency medicine across a large deanery </a:t>
            </a:r>
          </a:p>
          <a:p>
            <a:r>
              <a:rPr lang="en-US" dirty="0"/>
              <a:t>R</a:t>
            </a:r>
            <a:r>
              <a:rPr lang="en-US" dirty="0" smtClean="0"/>
              <a:t>egional training days – now once a month on zoom</a:t>
            </a:r>
          </a:p>
          <a:p>
            <a:r>
              <a:rPr lang="en-US" dirty="0" smtClean="0"/>
              <a:t>Stimulation day – meet other trainees in the region</a:t>
            </a:r>
          </a:p>
          <a:p>
            <a:r>
              <a:rPr lang="en-US" dirty="0" smtClean="0"/>
              <a:t>Educational Supervisor </a:t>
            </a:r>
            <a:r>
              <a:rPr lang="en-US" dirty="0"/>
              <a:t>-</a:t>
            </a:r>
            <a:r>
              <a:rPr lang="en-US" dirty="0" smtClean="0"/>
              <a:t> parent stream </a:t>
            </a:r>
          </a:p>
          <a:p>
            <a:r>
              <a:rPr lang="en-US" dirty="0" smtClean="0"/>
              <a:t>May only be a handful of ACCS trainees in each hospital </a:t>
            </a:r>
          </a:p>
          <a:p>
            <a:r>
              <a:rPr lang="en-US" dirty="0" smtClean="0"/>
              <a:t>New Mentorship program- CT1 paired up with CT2/ CT2 +CT3</a:t>
            </a:r>
          </a:p>
        </p:txBody>
      </p:sp>
    </p:spTree>
    <p:extLst>
      <p:ext uri="{BB962C8B-B14F-4D97-AF65-F5344CB8AC3E}">
        <p14:creationId xmlns:p14="http://schemas.microsoft.com/office/powerpoint/2010/main" val="2783880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64CC5F-64B3-40E4-94A9-BCDF6E1C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24" y="435322"/>
            <a:ext cx="11061910" cy="13398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WHAT HAVE YOU FOUND MOST SATISFYING ABOUT ACCS TRAINING?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961905-F016-4AE8-B935-41DE394E5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25" y="2138622"/>
            <a:ext cx="11452194" cy="4037749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‘Understanding the different specialty and getting a better understanding of the speciality. I have enjoyed also learning about each specialty increasing my breath of knowledge’ </a:t>
            </a:r>
          </a:p>
          <a:p>
            <a:r>
              <a:rPr lang="en-GB" dirty="0"/>
              <a:t>‘Regional Teaching days’</a:t>
            </a:r>
          </a:p>
          <a:p>
            <a:r>
              <a:rPr lang="en-GB" dirty="0"/>
              <a:t>‘Different cases and a lot of things to learn’</a:t>
            </a:r>
          </a:p>
          <a:p>
            <a:r>
              <a:rPr lang="en-GB" dirty="0"/>
              <a:t>‘Learning new skills’</a:t>
            </a:r>
          </a:p>
          <a:p>
            <a:r>
              <a:rPr lang="en-GB" dirty="0"/>
              <a:t>‘Rotation in various dept’</a:t>
            </a:r>
          </a:p>
          <a:p>
            <a:r>
              <a:rPr lang="en-GB" dirty="0"/>
              <a:t>‘6 months in ED were satisfying.  Opportunities to see the pre-alerts and resus situations. Teaching in ED was great and the department as a whole makes juniors feel like valued members of the team.’</a:t>
            </a:r>
          </a:p>
          <a:p>
            <a:r>
              <a:rPr lang="en-GB" dirty="0"/>
              <a:t>‘Resus patients are interesting and challenging to deal with’</a:t>
            </a:r>
          </a:p>
        </p:txBody>
      </p:sp>
    </p:spTree>
    <p:extLst>
      <p:ext uri="{BB962C8B-B14F-4D97-AF65-F5344CB8AC3E}">
        <p14:creationId xmlns:p14="http://schemas.microsoft.com/office/powerpoint/2010/main" val="2459995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Handbook</a:t>
            </a:r>
            <a:endParaRPr lang="en-US" dirty="0"/>
          </a:p>
        </p:txBody>
      </p:sp>
      <p:pic>
        <p:nvPicPr>
          <p:cNvPr id="5" name="Content Placeholder 4" descr="Screen Shot 2021-03-02 at 21.27.35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8" b="178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65746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EOE ACCS Website </a:t>
            </a:r>
            <a:endParaRPr lang="en-US" dirty="0"/>
          </a:p>
        </p:txBody>
      </p:sp>
      <p:pic>
        <p:nvPicPr>
          <p:cNvPr id="5" name="Content Placeholder 4" descr="Screen Shot 2021-03-02 at 21.28.31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" t="9343" b="17878"/>
          <a:stretch/>
        </p:blipFill>
        <p:spPr>
          <a:xfrm>
            <a:off x="1283728" y="1611237"/>
            <a:ext cx="9710239" cy="4454284"/>
          </a:xfrm>
        </p:spPr>
      </p:pic>
    </p:spTree>
    <p:extLst>
      <p:ext uri="{BB962C8B-B14F-4D97-AF65-F5344CB8AC3E}">
        <p14:creationId xmlns:p14="http://schemas.microsoft.com/office/powerpoint/2010/main" val="3749944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If all fails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225" t="28456" r="31410" b="29268"/>
          <a:stretch/>
        </p:blipFill>
        <p:spPr>
          <a:xfrm>
            <a:off x="1479297" y="1920151"/>
            <a:ext cx="2958598" cy="2718685"/>
          </a:xfrm>
        </p:spPr>
      </p:pic>
      <p:sp>
        <p:nvSpPr>
          <p:cNvPr id="7" name="TextBox 6"/>
          <p:cNvSpPr txBox="1"/>
          <p:nvPr/>
        </p:nvSpPr>
        <p:spPr>
          <a:xfrm>
            <a:off x="1981701" y="5203149"/>
            <a:ext cx="278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‘EOE ACCS 2019’ </a:t>
            </a:r>
            <a:endParaRPr lang="en-US" dirty="0" smtClean="0"/>
          </a:p>
          <a:p>
            <a:r>
              <a:rPr lang="en-US" dirty="0" err="1" smtClean="0"/>
              <a:t>Whatsapp</a:t>
            </a:r>
            <a:r>
              <a:rPr lang="en-US" dirty="0" smtClean="0"/>
              <a:t> </a:t>
            </a:r>
            <a:r>
              <a:rPr lang="en-US" dirty="0" smtClean="0"/>
              <a:t>Group </a:t>
            </a:r>
            <a:endParaRPr lang="en-US" dirty="0"/>
          </a:p>
        </p:txBody>
      </p:sp>
      <p:pic>
        <p:nvPicPr>
          <p:cNvPr id="9" name="Picture 8" descr="Screen Shot 2020-03-04 at 12.07.4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" t="15263" r="10209"/>
          <a:stretch/>
        </p:blipFill>
        <p:spPr>
          <a:xfrm>
            <a:off x="4902747" y="1679511"/>
            <a:ext cx="6678117" cy="39871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91616" y="5954537"/>
            <a:ext cx="259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EOE Contact us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6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E-portfolios</a:t>
            </a:r>
            <a:endParaRPr lang="en-US" dirty="0"/>
          </a:p>
        </p:txBody>
      </p:sp>
      <p:pic>
        <p:nvPicPr>
          <p:cNvPr id="4" name="Content Placeholder 3" descr="Screen Shot 2020-03-04 at 12.11.54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" t="15090" r="5252" b="617"/>
          <a:stretch/>
        </p:blipFill>
        <p:spPr>
          <a:xfrm>
            <a:off x="2294323" y="1699974"/>
            <a:ext cx="7359397" cy="4125869"/>
          </a:xfrm>
        </p:spPr>
      </p:pic>
    </p:spTree>
    <p:extLst>
      <p:ext uri="{BB962C8B-B14F-4D97-AF65-F5344CB8AC3E}">
        <p14:creationId xmlns:p14="http://schemas.microsoft.com/office/powerpoint/2010/main" val="934473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20-03-04 at 12.24.55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" t="15245" r="1328" b="-18"/>
          <a:stretch/>
        </p:blipFill>
        <p:spPr>
          <a:xfrm>
            <a:off x="974004" y="928510"/>
            <a:ext cx="10189015" cy="5353460"/>
          </a:xfrm>
        </p:spPr>
      </p:pic>
    </p:spTree>
    <p:extLst>
      <p:ext uri="{BB962C8B-B14F-4D97-AF65-F5344CB8AC3E}">
        <p14:creationId xmlns:p14="http://schemas.microsoft.com/office/powerpoint/2010/main" val="328349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ESSR</a:t>
            </a:r>
            <a:endParaRPr lang="en-US" dirty="0"/>
          </a:p>
        </p:txBody>
      </p:sp>
      <p:pic>
        <p:nvPicPr>
          <p:cNvPr id="4" name="Content Placeholder 3" descr="Screen Shot 2021-03-02 at 22.26.3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7" b="22388"/>
          <a:stretch/>
        </p:blipFill>
        <p:spPr>
          <a:xfrm>
            <a:off x="1200150" y="1788747"/>
            <a:ext cx="9793817" cy="4028093"/>
          </a:xfrm>
        </p:spPr>
      </p:pic>
      <p:sp>
        <p:nvSpPr>
          <p:cNvPr id="5" name="Rectangle 4"/>
          <p:cNvSpPr/>
          <p:nvPr/>
        </p:nvSpPr>
        <p:spPr>
          <a:xfrm>
            <a:off x="4574987" y="2416856"/>
            <a:ext cx="6063566" cy="300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08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184</TotalTime>
  <Words>480</Words>
  <Application>Microsoft Macintosh PowerPoint</Application>
  <PresentationFormat>Custom</PresentationFormat>
  <Paragraphs>61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Capital</vt:lpstr>
      <vt:lpstr>ACCS TRAINEE VIEW</vt:lpstr>
      <vt:lpstr>What it is like to be an ACCS Trainee?</vt:lpstr>
      <vt:lpstr>WHAT HAVE YOU FOUND MOST SATISFYING ABOUT ACCS TRAINING?</vt:lpstr>
      <vt:lpstr>Handbook</vt:lpstr>
      <vt:lpstr>EOE ACCS Website </vt:lpstr>
      <vt:lpstr>If all fails </vt:lpstr>
      <vt:lpstr>E-portfolios</vt:lpstr>
      <vt:lpstr>PowerPoint Presentation</vt:lpstr>
      <vt:lpstr>ESSR</vt:lpstr>
      <vt:lpstr>Top Tips </vt:lpstr>
      <vt:lpstr>AM/EM Logbook</vt:lpstr>
      <vt:lpstr>PowerPoint Presentation</vt:lpstr>
      <vt:lpstr>COVID Checklists</vt:lpstr>
      <vt:lpstr>What I would like from an educational supervisor?</vt:lpstr>
      <vt:lpstr>Biggest trainee concerns 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Experience of an accs trainee</dc:title>
  <dc:creator>Cindy Luximon</dc:creator>
  <cp:lastModifiedBy>Anne Tear</cp:lastModifiedBy>
  <cp:revision>29</cp:revision>
  <dcterms:created xsi:type="dcterms:W3CDTF">2020-03-01T16:51:30Z</dcterms:created>
  <dcterms:modified xsi:type="dcterms:W3CDTF">2021-03-02T22:53:04Z</dcterms:modified>
</cp:coreProperties>
</file>