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323" r:id="rId3"/>
    <p:sldId id="260" r:id="rId4"/>
    <p:sldId id="303" r:id="rId5"/>
    <p:sldId id="308" r:id="rId6"/>
    <p:sldId id="335" r:id="rId7"/>
    <p:sldId id="328" r:id="rId8"/>
    <p:sldId id="272" r:id="rId9"/>
    <p:sldId id="309" r:id="rId10"/>
    <p:sldId id="316" r:id="rId11"/>
    <p:sldId id="295" r:id="rId12"/>
    <p:sldId id="330" r:id="rId13"/>
    <p:sldId id="331" r:id="rId14"/>
    <p:sldId id="329" r:id="rId15"/>
    <p:sldId id="332" r:id="rId16"/>
    <p:sldId id="333" r:id="rId17"/>
    <p:sldId id="305" r:id="rId18"/>
    <p:sldId id="307" r:id="rId19"/>
    <p:sldId id="334" r:id="rId20"/>
    <p:sldId id="325" r:id="rId21"/>
    <p:sldId id="336" r:id="rId22"/>
  </p:sldIdLst>
  <p:sldSz cx="12192000" cy="6858000"/>
  <p:notesSz cx="6858000" cy="9144000"/>
  <p:defaultText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A604E-8F79-EE78-C1A5-2AA8B6599B6E}" v="40" dt="2025-03-24T20:53:24.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03"/>
    <p:restoredTop sz="94512"/>
  </p:normalViewPr>
  <p:slideViewPr>
    <p:cSldViewPr snapToGrid="0">
      <p:cViewPr varScale="1">
        <p:scale>
          <a:sx n="116" d="100"/>
          <a:sy n="116" d="100"/>
        </p:scale>
        <p:origin x="208" y="2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49460-5102-492C-B499-D13206CCB2D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59BA21-3729-4998-A1E4-FB157D000864}">
      <dgm:prSet/>
      <dgm:spPr/>
      <dgm:t>
        <a:bodyPr/>
        <a:lstStyle/>
        <a:p>
          <a:pPr>
            <a:lnSpc>
              <a:spcPct val="100000"/>
            </a:lnSpc>
          </a:pPr>
          <a:r>
            <a:rPr lang="en-US" b="1" u="sng"/>
            <a:t>Trainees </a:t>
          </a:r>
          <a:r>
            <a:rPr lang="en-US" b="1"/>
            <a:t>c</a:t>
          </a:r>
          <a:r>
            <a:rPr lang="en-US"/>
            <a:t>an initiate the learning agreement and WBAs directly with supervisors. They can record logbook procedures and other evidence using a variety of forms. They can also link WBAs with critical conditions and index procedures. </a:t>
          </a:r>
        </a:p>
      </dgm:t>
    </dgm:pt>
    <dgm:pt modelId="{67125E6F-FD3B-47B2-B285-E465824E9EDA}" type="parTrans" cxnId="{31B4AAAA-6F9C-447A-A187-BE0E62A233E7}">
      <dgm:prSet/>
      <dgm:spPr/>
      <dgm:t>
        <a:bodyPr/>
        <a:lstStyle/>
        <a:p>
          <a:endParaRPr lang="en-US"/>
        </a:p>
      </dgm:t>
    </dgm:pt>
    <dgm:pt modelId="{B22D9991-78CC-44CF-945D-A43066DE5F25}" type="sibTrans" cxnId="{31B4AAAA-6F9C-447A-A187-BE0E62A233E7}">
      <dgm:prSet/>
      <dgm:spPr/>
      <dgm:t>
        <a:bodyPr/>
        <a:lstStyle/>
        <a:p>
          <a:endParaRPr lang="en-US"/>
        </a:p>
      </dgm:t>
    </dgm:pt>
    <dgm:pt modelId="{735A41E2-F3C6-426C-873A-82A6B9EB29D3}">
      <dgm:prSet/>
      <dgm:spPr/>
      <dgm:t>
        <a:bodyPr/>
        <a:lstStyle/>
        <a:p>
          <a:pPr>
            <a:lnSpc>
              <a:spcPct val="100000"/>
            </a:lnSpc>
          </a:pPr>
          <a:r>
            <a:rPr lang="en-US" b="1" u="sng"/>
            <a:t>TPDs</a:t>
          </a:r>
          <a:r>
            <a:rPr lang="en-US"/>
            <a:t> can validate trainees in their placements, monitor training and manage the ARCP. </a:t>
          </a:r>
        </a:p>
      </dgm:t>
    </dgm:pt>
    <dgm:pt modelId="{E9FE5244-7B6B-409C-8680-66CB0B8099AD}" type="parTrans" cxnId="{807DA069-79BF-4BF7-A531-09861B7CA372}">
      <dgm:prSet/>
      <dgm:spPr/>
      <dgm:t>
        <a:bodyPr/>
        <a:lstStyle/>
        <a:p>
          <a:endParaRPr lang="en-US"/>
        </a:p>
      </dgm:t>
    </dgm:pt>
    <dgm:pt modelId="{E10BEDC7-BC24-451A-B074-0A30CAB60567}" type="sibTrans" cxnId="{807DA069-79BF-4BF7-A531-09861B7CA372}">
      <dgm:prSet/>
      <dgm:spPr/>
      <dgm:t>
        <a:bodyPr/>
        <a:lstStyle/>
        <a:p>
          <a:endParaRPr lang="en-US"/>
        </a:p>
      </dgm:t>
    </dgm:pt>
    <dgm:pt modelId="{E835E838-AD89-4501-98A3-3C2AEE40F48B}">
      <dgm:prSet/>
      <dgm:spPr/>
      <dgm:t>
        <a:bodyPr/>
        <a:lstStyle/>
        <a:p>
          <a:pPr>
            <a:lnSpc>
              <a:spcPct val="100000"/>
            </a:lnSpc>
          </a:pPr>
          <a:r>
            <a:rPr lang="en-US" b="1" u="sng"/>
            <a:t>Deanery/HEE Office</a:t>
          </a:r>
          <a:r>
            <a:rPr lang="en-US" u="sng"/>
            <a:t> </a:t>
          </a:r>
          <a:r>
            <a:rPr lang="en-US"/>
            <a:t>administrators can support the TPD, JCST trainee enrolment and ARCP process. </a:t>
          </a:r>
        </a:p>
      </dgm:t>
    </dgm:pt>
    <dgm:pt modelId="{55C940D0-C114-4C96-9080-80FD80324BA2}" type="parTrans" cxnId="{195FC5EE-D1EC-4BFB-A0B5-9D061F62A59E}">
      <dgm:prSet/>
      <dgm:spPr/>
      <dgm:t>
        <a:bodyPr/>
        <a:lstStyle/>
        <a:p>
          <a:endParaRPr lang="en-US"/>
        </a:p>
      </dgm:t>
    </dgm:pt>
    <dgm:pt modelId="{067AE3D8-2811-47CE-A7D0-C608D4A98918}" type="sibTrans" cxnId="{195FC5EE-D1EC-4BFB-A0B5-9D061F62A59E}">
      <dgm:prSet/>
      <dgm:spPr/>
      <dgm:t>
        <a:bodyPr/>
        <a:lstStyle/>
        <a:p>
          <a:endParaRPr lang="en-US"/>
        </a:p>
      </dgm:t>
    </dgm:pt>
    <dgm:pt modelId="{89CF86FC-A4C1-4652-A0F8-E27EB1052E56}">
      <dgm:prSet/>
      <dgm:spPr/>
      <dgm:t>
        <a:bodyPr/>
        <a:lstStyle/>
        <a:p>
          <a:pPr>
            <a:lnSpc>
              <a:spcPct val="100000"/>
            </a:lnSpc>
          </a:pPr>
          <a:r>
            <a:rPr lang="en-US" b="1" u="sng"/>
            <a:t>AESs</a:t>
          </a:r>
          <a:r>
            <a:rPr lang="en-US"/>
            <a:t> can complete trainee appraisal through the learning agreement, monitor trainee portfolios and provide end of placement AES reports. </a:t>
          </a:r>
        </a:p>
      </dgm:t>
    </dgm:pt>
    <dgm:pt modelId="{CD39D725-BA47-4509-AB86-B98869789595}" type="parTrans" cxnId="{04143BB5-39DF-4CED-A626-D5F38322F01E}">
      <dgm:prSet/>
      <dgm:spPr/>
      <dgm:t>
        <a:bodyPr/>
        <a:lstStyle/>
        <a:p>
          <a:endParaRPr lang="en-US"/>
        </a:p>
      </dgm:t>
    </dgm:pt>
    <dgm:pt modelId="{FF756FCC-7A54-47E7-BECB-AFACBE5D51E9}" type="sibTrans" cxnId="{04143BB5-39DF-4CED-A626-D5F38322F01E}">
      <dgm:prSet/>
      <dgm:spPr/>
      <dgm:t>
        <a:bodyPr/>
        <a:lstStyle/>
        <a:p>
          <a:endParaRPr lang="en-US"/>
        </a:p>
      </dgm:t>
    </dgm:pt>
    <dgm:pt modelId="{9359AC42-3121-42B1-8A0D-709ACB4C64AA}">
      <dgm:prSet/>
      <dgm:spPr/>
      <dgm:t>
        <a:bodyPr/>
        <a:lstStyle/>
        <a:p>
          <a:pPr>
            <a:lnSpc>
              <a:spcPct val="100000"/>
            </a:lnSpc>
          </a:pPr>
          <a:r>
            <a:rPr lang="en-US" b="1" u="sng"/>
            <a:t>CSs</a:t>
          </a:r>
          <a:r>
            <a:rPr lang="en-US"/>
            <a:t> can complete the MCR at the mid-point and end of each placement. </a:t>
          </a:r>
        </a:p>
      </dgm:t>
    </dgm:pt>
    <dgm:pt modelId="{D866CADD-5646-481E-A4AF-6ECC1771F13F}" type="parTrans" cxnId="{44515BD3-06F2-468F-B76F-FBFB3241E316}">
      <dgm:prSet/>
      <dgm:spPr/>
      <dgm:t>
        <a:bodyPr/>
        <a:lstStyle/>
        <a:p>
          <a:endParaRPr lang="en-US"/>
        </a:p>
      </dgm:t>
    </dgm:pt>
    <dgm:pt modelId="{06DCD21D-36CD-475D-AB2A-1B5C46213260}" type="sibTrans" cxnId="{44515BD3-06F2-468F-B76F-FBFB3241E316}">
      <dgm:prSet/>
      <dgm:spPr/>
      <dgm:t>
        <a:bodyPr/>
        <a:lstStyle/>
        <a:p>
          <a:endParaRPr lang="en-US"/>
        </a:p>
      </dgm:t>
    </dgm:pt>
    <dgm:pt modelId="{63D1113A-CCC8-47EB-86D3-58826EEAA0D8}">
      <dgm:prSet/>
      <dgm:spPr/>
      <dgm:t>
        <a:bodyPr/>
        <a:lstStyle/>
        <a:p>
          <a:pPr>
            <a:lnSpc>
              <a:spcPct val="100000"/>
            </a:lnSpc>
          </a:pPr>
          <a:r>
            <a:rPr lang="en-US" b="1" u="sng"/>
            <a:t>Assessors</a:t>
          </a:r>
          <a:r>
            <a:rPr lang="en-US"/>
            <a:t> can record feedback and validate WBAs. </a:t>
          </a:r>
        </a:p>
      </dgm:t>
    </dgm:pt>
    <dgm:pt modelId="{C4C98936-179C-4B20-99CA-C5DF49DFDD18}" type="parTrans" cxnId="{F439870C-EA25-4FFE-B484-C5C27191F898}">
      <dgm:prSet/>
      <dgm:spPr/>
      <dgm:t>
        <a:bodyPr/>
        <a:lstStyle/>
        <a:p>
          <a:endParaRPr lang="en-US"/>
        </a:p>
      </dgm:t>
    </dgm:pt>
    <dgm:pt modelId="{F3E01FF1-EB64-4769-9B30-1CDD91D4FC8F}" type="sibTrans" cxnId="{F439870C-EA25-4FFE-B484-C5C27191F898}">
      <dgm:prSet/>
      <dgm:spPr/>
      <dgm:t>
        <a:bodyPr/>
        <a:lstStyle/>
        <a:p>
          <a:endParaRPr lang="en-US"/>
        </a:p>
      </dgm:t>
    </dgm:pt>
    <dgm:pt modelId="{3D037FEF-E39E-4F73-AE64-5F811E5C66DB}">
      <dgm:prSet/>
      <dgm:spPr/>
      <dgm:t>
        <a:bodyPr/>
        <a:lstStyle/>
        <a:p>
          <a:pPr>
            <a:lnSpc>
              <a:spcPct val="100000"/>
            </a:lnSpc>
          </a:pPr>
          <a:r>
            <a:rPr lang="en-US" b="1"/>
            <a:t>Other people</a:t>
          </a:r>
          <a:r>
            <a:rPr lang="en-US"/>
            <a:t> involved in training can access trainee portfolios according to their role and function eg ARCP panel  </a:t>
          </a:r>
        </a:p>
      </dgm:t>
    </dgm:pt>
    <dgm:pt modelId="{D2FFC854-6315-4E7A-B2B8-BC5E0DF19CCD}" type="parTrans" cxnId="{9E6C5CCF-BA1B-489C-BB29-64A2392E05A2}">
      <dgm:prSet/>
      <dgm:spPr/>
      <dgm:t>
        <a:bodyPr/>
        <a:lstStyle/>
        <a:p>
          <a:endParaRPr lang="en-US"/>
        </a:p>
      </dgm:t>
    </dgm:pt>
    <dgm:pt modelId="{3F4F2708-977A-43E7-992C-14D21EB6406B}" type="sibTrans" cxnId="{9E6C5CCF-BA1B-489C-BB29-64A2392E05A2}">
      <dgm:prSet/>
      <dgm:spPr/>
      <dgm:t>
        <a:bodyPr/>
        <a:lstStyle/>
        <a:p>
          <a:endParaRPr lang="en-US"/>
        </a:p>
      </dgm:t>
    </dgm:pt>
    <dgm:pt modelId="{8A9F4C70-9687-414D-A568-EFA370A29E7A}" type="pres">
      <dgm:prSet presAssocID="{DC049460-5102-492C-B499-D13206CCB2D9}" presName="root" presStyleCnt="0">
        <dgm:presLayoutVars>
          <dgm:dir/>
          <dgm:resizeHandles val="exact"/>
        </dgm:presLayoutVars>
      </dgm:prSet>
      <dgm:spPr/>
    </dgm:pt>
    <dgm:pt modelId="{D4456D22-C098-483D-9083-AFE580015DBF}" type="pres">
      <dgm:prSet presAssocID="{7859BA21-3729-4998-A1E4-FB157D000864}" presName="compNode" presStyleCnt="0"/>
      <dgm:spPr/>
    </dgm:pt>
    <dgm:pt modelId="{9AC3BE0F-6D0A-4F0D-9096-8E1620B7E961}" type="pres">
      <dgm:prSet presAssocID="{7859BA21-3729-4998-A1E4-FB157D000864}" presName="bgRect" presStyleLbl="bgShp" presStyleIdx="0" presStyleCnt="7"/>
      <dgm:spPr/>
    </dgm:pt>
    <dgm:pt modelId="{7ED476C8-C81B-4C3F-B108-E440A1885EBF}" type="pres">
      <dgm:prSet presAssocID="{7859BA21-3729-4998-A1E4-FB157D00086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01C2824-C0E5-4F53-B183-6BC2061C877C}" type="pres">
      <dgm:prSet presAssocID="{7859BA21-3729-4998-A1E4-FB157D000864}" presName="spaceRect" presStyleCnt="0"/>
      <dgm:spPr/>
    </dgm:pt>
    <dgm:pt modelId="{96E1A993-44FD-4AF4-B2CD-2F23E3DD899A}" type="pres">
      <dgm:prSet presAssocID="{7859BA21-3729-4998-A1E4-FB157D000864}" presName="parTx" presStyleLbl="revTx" presStyleIdx="0" presStyleCnt="7">
        <dgm:presLayoutVars>
          <dgm:chMax val="0"/>
          <dgm:chPref val="0"/>
        </dgm:presLayoutVars>
      </dgm:prSet>
      <dgm:spPr/>
    </dgm:pt>
    <dgm:pt modelId="{69095CCE-8F14-4740-9185-4AAFFADF7A6D}" type="pres">
      <dgm:prSet presAssocID="{B22D9991-78CC-44CF-945D-A43066DE5F25}" presName="sibTrans" presStyleCnt="0"/>
      <dgm:spPr/>
    </dgm:pt>
    <dgm:pt modelId="{1C840E1F-A81F-479F-9174-660B0CABED3B}" type="pres">
      <dgm:prSet presAssocID="{735A41E2-F3C6-426C-873A-82A6B9EB29D3}" presName="compNode" presStyleCnt="0"/>
      <dgm:spPr/>
    </dgm:pt>
    <dgm:pt modelId="{C6F1343C-B947-4523-BD5C-8A6BD127105F}" type="pres">
      <dgm:prSet presAssocID="{735A41E2-F3C6-426C-873A-82A6B9EB29D3}" presName="bgRect" presStyleLbl="bgShp" presStyleIdx="1" presStyleCnt="7"/>
      <dgm:spPr/>
    </dgm:pt>
    <dgm:pt modelId="{392412D8-73C0-4AC9-BAF6-49167FAB3AB5}" type="pres">
      <dgm:prSet presAssocID="{735A41E2-F3C6-426C-873A-82A6B9EB29D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B5FA1089-336C-4EFB-ABE9-25F7FD7D5F1D}" type="pres">
      <dgm:prSet presAssocID="{735A41E2-F3C6-426C-873A-82A6B9EB29D3}" presName="spaceRect" presStyleCnt="0"/>
      <dgm:spPr/>
    </dgm:pt>
    <dgm:pt modelId="{33500A2E-9B0F-4D22-B6D3-53FA81C29235}" type="pres">
      <dgm:prSet presAssocID="{735A41E2-F3C6-426C-873A-82A6B9EB29D3}" presName="parTx" presStyleLbl="revTx" presStyleIdx="1" presStyleCnt="7">
        <dgm:presLayoutVars>
          <dgm:chMax val="0"/>
          <dgm:chPref val="0"/>
        </dgm:presLayoutVars>
      </dgm:prSet>
      <dgm:spPr/>
    </dgm:pt>
    <dgm:pt modelId="{02A766C1-5474-4C53-9E44-98EE2A9808AA}" type="pres">
      <dgm:prSet presAssocID="{E10BEDC7-BC24-451A-B074-0A30CAB60567}" presName="sibTrans" presStyleCnt="0"/>
      <dgm:spPr/>
    </dgm:pt>
    <dgm:pt modelId="{B0C88040-7848-48D4-B176-A42166D9425E}" type="pres">
      <dgm:prSet presAssocID="{E835E838-AD89-4501-98A3-3C2AEE40F48B}" presName="compNode" presStyleCnt="0"/>
      <dgm:spPr/>
    </dgm:pt>
    <dgm:pt modelId="{EE069C49-6D16-44CE-8890-EF38F879FBC7}" type="pres">
      <dgm:prSet presAssocID="{E835E838-AD89-4501-98A3-3C2AEE40F48B}" presName="bgRect" presStyleLbl="bgShp" presStyleIdx="2" presStyleCnt="7"/>
      <dgm:spPr/>
    </dgm:pt>
    <dgm:pt modelId="{8EE2FEA4-177C-4E01-B647-C4CBBEAA7C7A}" type="pres">
      <dgm:prSet presAssocID="{E835E838-AD89-4501-98A3-3C2AEE40F48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704008A1-72FC-4842-9D3B-3C88B0F63CF1}" type="pres">
      <dgm:prSet presAssocID="{E835E838-AD89-4501-98A3-3C2AEE40F48B}" presName="spaceRect" presStyleCnt="0"/>
      <dgm:spPr/>
    </dgm:pt>
    <dgm:pt modelId="{2448BF42-ECC1-44AC-8C21-34829451AE2D}" type="pres">
      <dgm:prSet presAssocID="{E835E838-AD89-4501-98A3-3C2AEE40F48B}" presName="parTx" presStyleLbl="revTx" presStyleIdx="2" presStyleCnt="7">
        <dgm:presLayoutVars>
          <dgm:chMax val="0"/>
          <dgm:chPref val="0"/>
        </dgm:presLayoutVars>
      </dgm:prSet>
      <dgm:spPr/>
    </dgm:pt>
    <dgm:pt modelId="{0CA50557-FD49-45F8-BF88-26AAFBC72127}" type="pres">
      <dgm:prSet presAssocID="{067AE3D8-2811-47CE-A7D0-C608D4A98918}" presName="sibTrans" presStyleCnt="0"/>
      <dgm:spPr/>
    </dgm:pt>
    <dgm:pt modelId="{CE1DFA6D-B8EE-40E0-A501-42C178C9F484}" type="pres">
      <dgm:prSet presAssocID="{89CF86FC-A4C1-4652-A0F8-E27EB1052E56}" presName="compNode" presStyleCnt="0"/>
      <dgm:spPr/>
    </dgm:pt>
    <dgm:pt modelId="{FB5CBCFD-C7A5-4629-B916-E4583F76F4AF}" type="pres">
      <dgm:prSet presAssocID="{89CF86FC-A4C1-4652-A0F8-E27EB1052E56}" presName="bgRect" presStyleLbl="bgShp" presStyleIdx="3" presStyleCnt="7"/>
      <dgm:spPr/>
    </dgm:pt>
    <dgm:pt modelId="{BBCEC999-E1A5-4C4C-A4FC-AC449F7421D1}" type="pres">
      <dgm:prSet presAssocID="{89CF86FC-A4C1-4652-A0F8-E27EB1052E5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66248A23-4C8D-401E-9B60-78875267E46D}" type="pres">
      <dgm:prSet presAssocID="{89CF86FC-A4C1-4652-A0F8-E27EB1052E56}" presName="spaceRect" presStyleCnt="0"/>
      <dgm:spPr/>
    </dgm:pt>
    <dgm:pt modelId="{519465E6-670A-478B-AAAB-FF6D0FB7D777}" type="pres">
      <dgm:prSet presAssocID="{89CF86FC-A4C1-4652-A0F8-E27EB1052E56}" presName="parTx" presStyleLbl="revTx" presStyleIdx="3" presStyleCnt="7">
        <dgm:presLayoutVars>
          <dgm:chMax val="0"/>
          <dgm:chPref val="0"/>
        </dgm:presLayoutVars>
      </dgm:prSet>
      <dgm:spPr/>
    </dgm:pt>
    <dgm:pt modelId="{D9624228-5D0D-466E-BC99-D8FB4B89F1CD}" type="pres">
      <dgm:prSet presAssocID="{FF756FCC-7A54-47E7-BECB-AFACBE5D51E9}" presName="sibTrans" presStyleCnt="0"/>
      <dgm:spPr/>
    </dgm:pt>
    <dgm:pt modelId="{DC340A61-0728-4C6C-9790-DB9D5645DA19}" type="pres">
      <dgm:prSet presAssocID="{9359AC42-3121-42B1-8A0D-709ACB4C64AA}" presName="compNode" presStyleCnt="0"/>
      <dgm:spPr/>
    </dgm:pt>
    <dgm:pt modelId="{2D3E006D-C0F8-477A-A33A-017B4C35C24E}" type="pres">
      <dgm:prSet presAssocID="{9359AC42-3121-42B1-8A0D-709ACB4C64AA}" presName="bgRect" presStyleLbl="bgShp" presStyleIdx="4" presStyleCnt="7"/>
      <dgm:spPr/>
    </dgm:pt>
    <dgm:pt modelId="{FB9AFE97-54D1-447C-95AC-9DB95391278E}" type="pres">
      <dgm:prSet presAssocID="{9359AC42-3121-42B1-8A0D-709ACB4C64A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eb Design"/>
        </a:ext>
      </dgm:extLst>
    </dgm:pt>
    <dgm:pt modelId="{66BC9618-B080-409D-8780-74138DF41934}" type="pres">
      <dgm:prSet presAssocID="{9359AC42-3121-42B1-8A0D-709ACB4C64AA}" presName="spaceRect" presStyleCnt="0"/>
      <dgm:spPr/>
    </dgm:pt>
    <dgm:pt modelId="{CEF7543D-A34F-4FD6-A724-7B5885BC67F9}" type="pres">
      <dgm:prSet presAssocID="{9359AC42-3121-42B1-8A0D-709ACB4C64AA}" presName="parTx" presStyleLbl="revTx" presStyleIdx="4" presStyleCnt="7">
        <dgm:presLayoutVars>
          <dgm:chMax val="0"/>
          <dgm:chPref val="0"/>
        </dgm:presLayoutVars>
      </dgm:prSet>
      <dgm:spPr/>
    </dgm:pt>
    <dgm:pt modelId="{FC222127-039F-4149-8D09-56161D6DBF3B}" type="pres">
      <dgm:prSet presAssocID="{06DCD21D-36CD-475D-AB2A-1B5C46213260}" presName="sibTrans" presStyleCnt="0"/>
      <dgm:spPr/>
    </dgm:pt>
    <dgm:pt modelId="{6F5103F2-613F-4ABB-93AC-0FAAA6152186}" type="pres">
      <dgm:prSet presAssocID="{63D1113A-CCC8-47EB-86D3-58826EEAA0D8}" presName="compNode" presStyleCnt="0"/>
      <dgm:spPr/>
    </dgm:pt>
    <dgm:pt modelId="{E6013678-6817-4D2D-9845-2F65A8D22480}" type="pres">
      <dgm:prSet presAssocID="{63D1113A-CCC8-47EB-86D3-58826EEAA0D8}" presName="bgRect" presStyleLbl="bgShp" presStyleIdx="5" presStyleCnt="7"/>
      <dgm:spPr/>
    </dgm:pt>
    <dgm:pt modelId="{D5410F30-6C8E-4356-AC89-DF50D6867574}" type="pres">
      <dgm:prSet presAssocID="{63D1113A-CCC8-47EB-86D3-58826EEAA0D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 List"/>
        </a:ext>
      </dgm:extLst>
    </dgm:pt>
    <dgm:pt modelId="{9F9FEEDB-644A-4234-841A-0DF9FD4273D9}" type="pres">
      <dgm:prSet presAssocID="{63D1113A-CCC8-47EB-86D3-58826EEAA0D8}" presName="spaceRect" presStyleCnt="0"/>
      <dgm:spPr/>
    </dgm:pt>
    <dgm:pt modelId="{C02DBC4A-8235-49A5-99FB-3F1A1DA5643A}" type="pres">
      <dgm:prSet presAssocID="{63D1113A-CCC8-47EB-86D3-58826EEAA0D8}" presName="parTx" presStyleLbl="revTx" presStyleIdx="5" presStyleCnt="7">
        <dgm:presLayoutVars>
          <dgm:chMax val="0"/>
          <dgm:chPref val="0"/>
        </dgm:presLayoutVars>
      </dgm:prSet>
      <dgm:spPr/>
    </dgm:pt>
    <dgm:pt modelId="{A79B1A0C-0D7F-4849-8E9D-B3B06A35A109}" type="pres">
      <dgm:prSet presAssocID="{F3E01FF1-EB64-4769-9B30-1CDD91D4FC8F}" presName="sibTrans" presStyleCnt="0"/>
      <dgm:spPr/>
    </dgm:pt>
    <dgm:pt modelId="{3568DDAC-1278-420B-BD90-746B050F38A2}" type="pres">
      <dgm:prSet presAssocID="{3D037FEF-E39E-4F73-AE64-5F811E5C66DB}" presName="compNode" presStyleCnt="0"/>
      <dgm:spPr/>
    </dgm:pt>
    <dgm:pt modelId="{331EC070-FCB1-48E3-AE24-5BE8B0D3001C}" type="pres">
      <dgm:prSet presAssocID="{3D037FEF-E39E-4F73-AE64-5F811E5C66DB}" presName="bgRect" presStyleLbl="bgShp" presStyleIdx="6" presStyleCnt="7"/>
      <dgm:spPr/>
    </dgm:pt>
    <dgm:pt modelId="{468EA7D6-0A98-45C4-B08D-C3DCE6FA0B4B}" type="pres">
      <dgm:prSet presAssocID="{3D037FEF-E39E-4F73-AE64-5F811E5C66D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Users"/>
        </a:ext>
      </dgm:extLst>
    </dgm:pt>
    <dgm:pt modelId="{ADC3C6FA-A80B-4EA6-94EA-1EEB94717D8C}" type="pres">
      <dgm:prSet presAssocID="{3D037FEF-E39E-4F73-AE64-5F811E5C66DB}" presName="spaceRect" presStyleCnt="0"/>
      <dgm:spPr/>
    </dgm:pt>
    <dgm:pt modelId="{ACA7DA57-8CC7-4CF6-A121-A25D9DEE23AF}" type="pres">
      <dgm:prSet presAssocID="{3D037FEF-E39E-4F73-AE64-5F811E5C66DB}" presName="parTx" presStyleLbl="revTx" presStyleIdx="6" presStyleCnt="7">
        <dgm:presLayoutVars>
          <dgm:chMax val="0"/>
          <dgm:chPref val="0"/>
        </dgm:presLayoutVars>
      </dgm:prSet>
      <dgm:spPr/>
    </dgm:pt>
  </dgm:ptLst>
  <dgm:cxnLst>
    <dgm:cxn modelId="{F439870C-EA25-4FFE-B484-C5C27191F898}" srcId="{DC049460-5102-492C-B499-D13206CCB2D9}" destId="{63D1113A-CCC8-47EB-86D3-58826EEAA0D8}" srcOrd="5" destOrd="0" parTransId="{C4C98936-179C-4B20-99CA-C5DF49DFDD18}" sibTransId="{F3E01FF1-EB64-4769-9B30-1CDD91D4FC8F}"/>
    <dgm:cxn modelId="{FFBBF817-6DA4-4975-9AD4-D66EFEAE777C}" type="presOf" srcId="{7859BA21-3729-4998-A1E4-FB157D000864}" destId="{96E1A993-44FD-4AF4-B2CD-2F23E3DD899A}" srcOrd="0" destOrd="0" presId="urn:microsoft.com/office/officeart/2018/2/layout/IconVerticalSolidList"/>
    <dgm:cxn modelId="{834DF61D-691D-415B-8602-F508CB80F325}" type="presOf" srcId="{89CF86FC-A4C1-4652-A0F8-E27EB1052E56}" destId="{519465E6-670A-478B-AAAB-FF6D0FB7D777}" srcOrd="0" destOrd="0" presId="urn:microsoft.com/office/officeart/2018/2/layout/IconVerticalSolidList"/>
    <dgm:cxn modelId="{0B1E0447-4BEF-49C0-A11B-9598E03628C5}" type="presOf" srcId="{DC049460-5102-492C-B499-D13206CCB2D9}" destId="{8A9F4C70-9687-414D-A568-EFA370A29E7A}" srcOrd="0" destOrd="0" presId="urn:microsoft.com/office/officeart/2018/2/layout/IconVerticalSolidList"/>
    <dgm:cxn modelId="{807DA069-79BF-4BF7-A531-09861B7CA372}" srcId="{DC049460-5102-492C-B499-D13206CCB2D9}" destId="{735A41E2-F3C6-426C-873A-82A6B9EB29D3}" srcOrd="1" destOrd="0" parTransId="{E9FE5244-7B6B-409C-8680-66CB0B8099AD}" sibTransId="{E10BEDC7-BC24-451A-B074-0A30CAB60567}"/>
    <dgm:cxn modelId="{C16FF070-1020-42D5-BA1E-67799C9AAE51}" type="presOf" srcId="{63D1113A-CCC8-47EB-86D3-58826EEAA0D8}" destId="{C02DBC4A-8235-49A5-99FB-3F1A1DA5643A}" srcOrd="0" destOrd="0" presId="urn:microsoft.com/office/officeart/2018/2/layout/IconVerticalSolidList"/>
    <dgm:cxn modelId="{06090B7D-9038-41DC-806A-E4FDF29A36B5}" type="presOf" srcId="{735A41E2-F3C6-426C-873A-82A6B9EB29D3}" destId="{33500A2E-9B0F-4D22-B6D3-53FA81C29235}" srcOrd="0" destOrd="0" presId="urn:microsoft.com/office/officeart/2018/2/layout/IconVerticalSolidList"/>
    <dgm:cxn modelId="{31B4AAAA-6F9C-447A-A187-BE0E62A233E7}" srcId="{DC049460-5102-492C-B499-D13206CCB2D9}" destId="{7859BA21-3729-4998-A1E4-FB157D000864}" srcOrd="0" destOrd="0" parTransId="{67125E6F-FD3B-47B2-B285-E465824E9EDA}" sibTransId="{B22D9991-78CC-44CF-945D-A43066DE5F25}"/>
    <dgm:cxn modelId="{04143BB5-39DF-4CED-A626-D5F38322F01E}" srcId="{DC049460-5102-492C-B499-D13206CCB2D9}" destId="{89CF86FC-A4C1-4652-A0F8-E27EB1052E56}" srcOrd="3" destOrd="0" parTransId="{CD39D725-BA47-4509-AB86-B98869789595}" sibTransId="{FF756FCC-7A54-47E7-BECB-AFACBE5D51E9}"/>
    <dgm:cxn modelId="{87214BCD-85C2-48DB-8442-1E61018B7B07}" type="presOf" srcId="{3D037FEF-E39E-4F73-AE64-5F811E5C66DB}" destId="{ACA7DA57-8CC7-4CF6-A121-A25D9DEE23AF}" srcOrd="0" destOrd="0" presId="urn:microsoft.com/office/officeart/2018/2/layout/IconVerticalSolidList"/>
    <dgm:cxn modelId="{9E6C5CCF-BA1B-489C-BB29-64A2392E05A2}" srcId="{DC049460-5102-492C-B499-D13206CCB2D9}" destId="{3D037FEF-E39E-4F73-AE64-5F811E5C66DB}" srcOrd="6" destOrd="0" parTransId="{D2FFC854-6315-4E7A-B2B8-BC5E0DF19CCD}" sibTransId="{3F4F2708-977A-43E7-992C-14D21EB6406B}"/>
    <dgm:cxn modelId="{44515BD3-06F2-468F-B76F-FBFB3241E316}" srcId="{DC049460-5102-492C-B499-D13206CCB2D9}" destId="{9359AC42-3121-42B1-8A0D-709ACB4C64AA}" srcOrd="4" destOrd="0" parTransId="{D866CADD-5646-481E-A4AF-6ECC1771F13F}" sibTransId="{06DCD21D-36CD-475D-AB2A-1B5C46213260}"/>
    <dgm:cxn modelId="{EEF654D5-F8EF-4368-B512-3ED0EDC01486}" type="presOf" srcId="{9359AC42-3121-42B1-8A0D-709ACB4C64AA}" destId="{CEF7543D-A34F-4FD6-A724-7B5885BC67F9}" srcOrd="0" destOrd="0" presId="urn:microsoft.com/office/officeart/2018/2/layout/IconVerticalSolidList"/>
    <dgm:cxn modelId="{6A66D4E1-AA0E-43E3-8767-CAB1F44B6B33}" type="presOf" srcId="{E835E838-AD89-4501-98A3-3C2AEE40F48B}" destId="{2448BF42-ECC1-44AC-8C21-34829451AE2D}" srcOrd="0" destOrd="0" presId="urn:microsoft.com/office/officeart/2018/2/layout/IconVerticalSolidList"/>
    <dgm:cxn modelId="{195FC5EE-D1EC-4BFB-A0B5-9D061F62A59E}" srcId="{DC049460-5102-492C-B499-D13206CCB2D9}" destId="{E835E838-AD89-4501-98A3-3C2AEE40F48B}" srcOrd="2" destOrd="0" parTransId="{55C940D0-C114-4C96-9080-80FD80324BA2}" sibTransId="{067AE3D8-2811-47CE-A7D0-C608D4A98918}"/>
    <dgm:cxn modelId="{FCBAA230-C665-43B5-94AC-D7E0549F7F0A}" type="presParOf" srcId="{8A9F4C70-9687-414D-A568-EFA370A29E7A}" destId="{D4456D22-C098-483D-9083-AFE580015DBF}" srcOrd="0" destOrd="0" presId="urn:microsoft.com/office/officeart/2018/2/layout/IconVerticalSolidList"/>
    <dgm:cxn modelId="{66F02718-5A68-4BC9-B653-E3641225F3C2}" type="presParOf" srcId="{D4456D22-C098-483D-9083-AFE580015DBF}" destId="{9AC3BE0F-6D0A-4F0D-9096-8E1620B7E961}" srcOrd="0" destOrd="0" presId="urn:microsoft.com/office/officeart/2018/2/layout/IconVerticalSolidList"/>
    <dgm:cxn modelId="{F807BF49-5C1B-4AFC-8311-412CBD4882F1}" type="presParOf" srcId="{D4456D22-C098-483D-9083-AFE580015DBF}" destId="{7ED476C8-C81B-4C3F-B108-E440A1885EBF}" srcOrd="1" destOrd="0" presId="urn:microsoft.com/office/officeart/2018/2/layout/IconVerticalSolidList"/>
    <dgm:cxn modelId="{428B5FFD-B72C-41AD-AEF7-E5667CC3048B}" type="presParOf" srcId="{D4456D22-C098-483D-9083-AFE580015DBF}" destId="{D01C2824-C0E5-4F53-B183-6BC2061C877C}" srcOrd="2" destOrd="0" presId="urn:microsoft.com/office/officeart/2018/2/layout/IconVerticalSolidList"/>
    <dgm:cxn modelId="{05289A89-4917-4F04-95DE-2E80F6074412}" type="presParOf" srcId="{D4456D22-C098-483D-9083-AFE580015DBF}" destId="{96E1A993-44FD-4AF4-B2CD-2F23E3DD899A}" srcOrd="3" destOrd="0" presId="urn:microsoft.com/office/officeart/2018/2/layout/IconVerticalSolidList"/>
    <dgm:cxn modelId="{3CE7EC39-1B6E-40F5-AFD2-5A330E045F6F}" type="presParOf" srcId="{8A9F4C70-9687-414D-A568-EFA370A29E7A}" destId="{69095CCE-8F14-4740-9185-4AAFFADF7A6D}" srcOrd="1" destOrd="0" presId="urn:microsoft.com/office/officeart/2018/2/layout/IconVerticalSolidList"/>
    <dgm:cxn modelId="{3B4B5412-D142-4E03-9C10-C59633481335}" type="presParOf" srcId="{8A9F4C70-9687-414D-A568-EFA370A29E7A}" destId="{1C840E1F-A81F-479F-9174-660B0CABED3B}" srcOrd="2" destOrd="0" presId="urn:microsoft.com/office/officeart/2018/2/layout/IconVerticalSolidList"/>
    <dgm:cxn modelId="{B84DF179-FF3D-49A4-BF32-A79F2EA0AB02}" type="presParOf" srcId="{1C840E1F-A81F-479F-9174-660B0CABED3B}" destId="{C6F1343C-B947-4523-BD5C-8A6BD127105F}" srcOrd="0" destOrd="0" presId="urn:microsoft.com/office/officeart/2018/2/layout/IconVerticalSolidList"/>
    <dgm:cxn modelId="{75BD7BA0-A164-45B6-972E-4884F0FF8604}" type="presParOf" srcId="{1C840E1F-A81F-479F-9174-660B0CABED3B}" destId="{392412D8-73C0-4AC9-BAF6-49167FAB3AB5}" srcOrd="1" destOrd="0" presId="urn:microsoft.com/office/officeart/2018/2/layout/IconVerticalSolidList"/>
    <dgm:cxn modelId="{40400368-2E32-4A85-A090-61C64060F69F}" type="presParOf" srcId="{1C840E1F-A81F-479F-9174-660B0CABED3B}" destId="{B5FA1089-336C-4EFB-ABE9-25F7FD7D5F1D}" srcOrd="2" destOrd="0" presId="urn:microsoft.com/office/officeart/2018/2/layout/IconVerticalSolidList"/>
    <dgm:cxn modelId="{21415E83-4434-4FE7-82D6-CA42303F67F3}" type="presParOf" srcId="{1C840E1F-A81F-479F-9174-660B0CABED3B}" destId="{33500A2E-9B0F-4D22-B6D3-53FA81C29235}" srcOrd="3" destOrd="0" presId="urn:microsoft.com/office/officeart/2018/2/layout/IconVerticalSolidList"/>
    <dgm:cxn modelId="{4EDC5F9E-0800-4DBE-B3F4-836C558BF373}" type="presParOf" srcId="{8A9F4C70-9687-414D-A568-EFA370A29E7A}" destId="{02A766C1-5474-4C53-9E44-98EE2A9808AA}" srcOrd="3" destOrd="0" presId="urn:microsoft.com/office/officeart/2018/2/layout/IconVerticalSolidList"/>
    <dgm:cxn modelId="{6716178B-471D-4B77-BBD9-69F29D7E0E93}" type="presParOf" srcId="{8A9F4C70-9687-414D-A568-EFA370A29E7A}" destId="{B0C88040-7848-48D4-B176-A42166D9425E}" srcOrd="4" destOrd="0" presId="urn:microsoft.com/office/officeart/2018/2/layout/IconVerticalSolidList"/>
    <dgm:cxn modelId="{545E0E75-10EF-4A5D-8261-E88C856064D7}" type="presParOf" srcId="{B0C88040-7848-48D4-B176-A42166D9425E}" destId="{EE069C49-6D16-44CE-8890-EF38F879FBC7}" srcOrd="0" destOrd="0" presId="urn:microsoft.com/office/officeart/2018/2/layout/IconVerticalSolidList"/>
    <dgm:cxn modelId="{56FF0753-1115-4950-90B6-084CAD77BC98}" type="presParOf" srcId="{B0C88040-7848-48D4-B176-A42166D9425E}" destId="{8EE2FEA4-177C-4E01-B647-C4CBBEAA7C7A}" srcOrd="1" destOrd="0" presId="urn:microsoft.com/office/officeart/2018/2/layout/IconVerticalSolidList"/>
    <dgm:cxn modelId="{FACE9045-7CFF-4133-92EB-4AD4761D21B2}" type="presParOf" srcId="{B0C88040-7848-48D4-B176-A42166D9425E}" destId="{704008A1-72FC-4842-9D3B-3C88B0F63CF1}" srcOrd="2" destOrd="0" presId="urn:microsoft.com/office/officeart/2018/2/layout/IconVerticalSolidList"/>
    <dgm:cxn modelId="{2FB2ADE1-2026-413B-BF9F-2A52371AE178}" type="presParOf" srcId="{B0C88040-7848-48D4-B176-A42166D9425E}" destId="{2448BF42-ECC1-44AC-8C21-34829451AE2D}" srcOrd="3" destOrd="0" presId="urn:microsoft.com/office/officeart/2018/2/layout/IconVerticalSolidList"/>
    <dgm:cxn modelId="{711A408B-2513-45F7-9398-4C7DABCA259D}" type="presParOf" srcId="{8A9F4C70-9687-414D-A568-EFA370A29E7A}" destId="{0CA50557-FD49-45F8-BF88-26AAFBC72127}" srcOrd="5" destOrd="0" presId="urn:microsoft.com/office/officeart/2018/2/layout/IconVerticalSolidList"/>
    <dgm:cxn modelId="{1677F6E9-7AC2-4CD8-9BE3-263452B920F6}" type="presParOf" srcId="{8A9F4C70-9687-414D-A568-EFA370A29E7A}" destId="{CE1DFA6D-B8EE-40E0-A501-42C178C9F484}" srcOrd="6" destOrd="0" presId="urn:microsoft.com/office/officeart/2018/2/layout/IconVerticalSolidList"/>
    <dgm:cxn modelId="{F0F2F529-0CB2-4D18-B992-3C94E02093F8}" type="presParOf" srcId="{CE1DFA6D-B8EE-40E0-A501-42C178C9F484}" destId="{FB5CBCFD-C7A5-4629-B916-E4583F76F4AF}" srcOrd="0" destOrd="0" presId="urn:microsoft.com/office/officeart/2018/2/layout/IconVerticalSolidList"/>
    <dgm:cxn modelId="{D392C7C9-A9D2-4561-BBC0-5668208B8415}" type="presParOf" srcId="{CE1DFA6D-B8EE-40E0-A501-42C178C9F484}" destId="{BBCEC999-E1A5-4C4C-A4FC-AC449F7421D1}" srcOrd="1" destOrd="0" presId="urn:microsoft.com/office/officeart/2018/2/layout/IconVerticalSolidList"/>
    <dgm:cxn modelId="{40DBEC32-B4AC-4A18-8349-EEDCE5DC670A}" type="presParOf" srcId="{CE1DFA6D-B8EE-40E0-A501-42C178C9F484}" destId="{66248A23-4C8D-401E-9B60-78875267E46D}" srcOrd="2" destOrd="0" presId="urn:microsoft.com/office/officeart/2018/2/layout/IconVerticalSolidList"/>
    <dgm:cxn modelId="{4EFA71DF-B2FB-4214-9D65-E728B4E92EA3}" type="presParOf" srcId="{CE1DFA6D-B8EE-40E0-A501-42C178C9F484}" destId="{519465E6-670A-478B-AAAB-FF6D0FB7D777}" srcOrd="3" destOrd="0" presId="urn:microsoft.com/office/officeart/2018/2/layout/IconVerticalSolidList"/>
    <dgm:cxn modelId="{87E7B63F-CF0B-4CFD-A515-BD0BD405FCDC}" type="presParOf" srcId="{8A9F4C70-9687-414D-A568-EFA370A29E7A}" destId="{D9624228-5D0D-466E-BC99-D8FB4B89F1CD}" srcOrd="7" destOrd="0" presId="urn:microsoft.com/office/officeart/2018/2/layout/IconVerticalSolidList"/>
    <dgm:cxn modelId="{23C0D819-F14D-4C42-8234-98FE64065359}" type="presParOf" srcId="{8A9F4C70-9687-414D-A568-EFA370A29E7A}" destId="{DC340A61-0728-4C6C-9790-DB9D5645DA19}" srcOrd="8" destOrd="0" presId="urn:microsoft.com/office/officeart/2018/2/layout/IconVerticalSolidList"/>
    <dgm:cxn modelId="{834128B2-4245-4F56-BF61-9231347267C8}" type="presParOf" srcId="{DC340A61-0728-4C6C-9790-DB9D5645DA19}" destId="{2D3E006D-C0F8-477A-A33A-017B4C35C24E}" srcOrd="0" destOrd="0" presId="urn:microsoft.com/office/officeart/2018/2/layout/IconVerticalSolidList"/>
    <dgm:cxn modelId="{A19CE5B8-D671-45DF-AAF6-1E9BB95DB7D6}" type="presParOf" srcId="{DC340A61-0728-4C6C-9790-DB9D5645DA19}" destId="{FB9AFE97-54D1-447C-95AC-9DB95391278E}" srcOrd="1" destOrd="0" presId="urn:microsoft.com/office/officeart/2018/2/layout/IconVerticalSolidList"/>
    <dgm:cxn modelId="{6F8F9F75-71CC-431E-BB46-1125A744027A}" type="presParOf" srcId="{DC340A61-0728-4C6C-9790-DB9D5645DA19}" destId="{66BC9618-B080-409D-8780-74138DF41934}" srcOrd="2" destOrd="0" presId="urn:microsoft.com/office/officeart/2018/2/layout/IconVerticalSolidList"/>
    <dgm:cxn modelId="{2DBE53E0-9372-4A3B-8700-B75707061408}" type="presParOf" srcId="{DC340A61-0728-4C6C-9790-DB9D5645DA19}" destId="{CEF7543D-A34F-4FD6-A724-7B5885BC67F9}" srcOrd="3" destOrd="0" presId="urn:microsoft.com/office/officeart/2018/2/layout/IconVerticalSolidList"/>
    <dgm:cxn modelId="{D6F80C85-DB14-4204-BDE9-9C849791F9B8}" type="presParOf" srcId="{8A9F4C70-9687-414D-A568-EFA370A29E7A}" destId="{FC222127-039F-4149-8D09-56161D6DBF3B}" srcOrd="9" destOrd="0" presId="urn:microsoft.com/office/officeart/2018/2/layout/IconVerticalSolidList"/>
    <dgm:cxn modelId="{BC8E34DB-33C6-4285-AF3E-57CEF699A26E}" type="presParOf" srcId="{8A9F4C70-9687-414D-A568-EFA370A29E7A}" destId="{6F5103F2-613F-4ABB-93AC-0FAAA6152186}" srcOrd="10" destOrd="0" presId="urn:microsoft.com/office/officeart/2018/2/layout/IconVerticalSolidList"/>
    <dgm:cxn modelId="{A20357B1-F7B2-4657-9B84-7FA172301E26}" type="presParOf" srcId="{6F5103F2-613F-4ABB-93AC-0FAAA6152186}" destId="{E6013678-6817-4D2D-9845-2F65A8D22480}" srcOrd="0" destOrd="0" presId="urn:microsoft.com/office/officeart/2018/2/layout/IconVerticalSolidList"/>
    <dgm:cxn modelId="{5FAF210B-26C9-4E58-9CFD-3BBCC8D8E30B}" type="presParOf" srcId="{6F5103F2-613F-4ABB-93AC-0FAAA6152186}" destId="{D5410F30-6C8E-4356-AC89-DF50D6867574}" srcOrd="1" destOrd="0" presId="urn:microsoft.com/office/officeart/2018/2/layout/IconVerticalSolidList"/>
    <dgm:cxn modelId="{8AA48056-1C2D-45DF-972E-1E042B6D0DD3}" type="presParOf" srcId="{6F5103F2-613F-4ABB-93AC-0FAAA6152186}" destId="{9F9FEEDB-644A-4234-841A-0DF9FD4273D9}" srcOrd="2" destOrd="0" presId="urn:microsoft.com/office/officeart/2018/2/layout/IconVerticalSolidList"/>
    <dgm:cxn modelId="{4F03DC5B-5CD3-4DF1-BF0F-3E420651DF14}" type="presParOf" srcId="{6F5103F2-613F-4ABB-93AC-0FAAA6152186}" destId="{C02DBC4A-8235-49A5-99FB-3F1A1DA5643A}" srcOrd="3" destOrd="0" presId="urn:microsoft.com/office/officeart/2018/2/layout/IconVerticalSolidList"/>
    <dgm:cxn modelId="{4CE17EA1-452B-403F-A329-F7E16F8FDFC1}" type="presParOf" srcId="{8A9F4C70-9687-414D-A568-EFA370A29E7A}" destId="{A79B1A0C-0D7F-4849-8E9D-B3B06A35A109}" srcOrd="11" destOrd="0" presId="urn:microsoft.com/office/officeart/2018/2/layout/IconVerticalSolidList"/>
    <dgm:cxn modelId="{97F2DED3-094D-4CBC-9ED4-E56287506B5D}" type="presParOf" srcId="{8A9F4C70-9687-414D-A568-EFA370A29E7A}" destId="{3568DDAC-1278-420B-BD90-746B050F38A2}" srcOrd="12" destOrd="0" presId="urn:microsoft.com/office/officeart/2018/2/layout/IconVerticalSolidList"/>
    <dgm:cxn modelId="{3124E066-6BB0-42CD-8100-347691BFB045}" type="presParOf" srcId="{3568DDAC-1278-420B-BD90-746B050F38A2}" destId="{331EC070-FCB1-48E3-AE24-5BE8B0D3001C}" srcOrd="0" destOrd="0" presId="urn:microsoft.com/office/officeart/2018/2/layout/IconVerticalSolidList"/>
    <dgm:cxn modelId="{84FEF43D-4DC2-47B5-8E9C-F47F8EBBD7F6}" type="presParOf" srcId="{3568DDAC-1278-420B-BD90-746B050F38A2}" destId="{468EA7D6-0A98-45C4-B08D-C3DCE6FA0B4B}" srcOrd="1" destOrd="0" presId="urn:microsoft.com/office/officeart/2018/2/layout/IconVerticalSolidList"/>
    <dgm:cxn modelId="{2F668D77-2052-430A-BA76-B4479A86467D}" type="presParOf" srcId="{3568DDAC-1278-420B-BD90-746B050F38A2}" destId="{ADC3C6FA-A80B-4EA6-94EA-1EEB94717D8C}" srcOrd="2" destOrd="0" presId="urn:microsoft.com/office/officeart/2018/2/layout/IconVerticalSolidList"/>
    <dgm:cxn modelId="{A92A340B-1344-45D3-830E-96E5F7C6D5B7}" type="presParOf" srcId="{3568DDAC-1278-420B-BD90-746B050F38A2}" destId="{ACA7DA57-8CC7-4CF6-A121-A25D9DEE23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27974F-CA08-41DE-A518-FA6DDE9BFAE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C033412-93D4-40A3-8006-9B0EA698DA77}">
      <dgm:prSet/>
      <dgm:spPr/>
      <dgm:t>
        <a:bodyPr/>
        <a:lstStyle/>
        <a:p>
          <a:r>
            <a:rPr lang="en-001"/>
            <a:t>1 satisfactory </a:t>
          </a:r>
          <a:endParaRPr lang="en-US"/>
        </a:p>
      </dgm:t>
    </dgm:pt>
    <dgm:pt modelId="{5F5A6FE2-B545-47C0-804C-A4CA03A3331F}" type="parTrans" cxnId="{CD28FACE-3C90-499B-8B17-F04A7366E9F1}">
      <dgm:prSet/>
      <dgm:spPr/>
      <dgm:t>
        <a:bodyPr/>
        <a:lstStyle/>
        <a:p>
          <a:endParaRPr lang="en-US"/>
        </a:p>
      </dgm:t>
    </dgm:pt>
    <dgm:pt modelId="{2434DEA1-9A4B-481D-BC48-D91080AAA2AE}" type="sibTrans" cxnId="{CD28FACE-3C90-499B-8B17-F04A7366E9F1}">
      <dgm:prSet/>
      <dgm:spPr/>
      <dgm:t>
        <a:bodyPr/>
        <a:lstStyle/>
        <a:p>
          <a:endParaRPr lang="en-US"/>
        </a:p>
      </dgm:t>
    </dgm:pt>
    <dgm:pt modelId="{0952DF8F-F2C5-4A94-AD15-C8EC05E77475}">
      <dgm:prSet/>
      <dgm:spPr/>
      <dgm:t>
        <a:bodyPr/>
        <a:lstStyle/>
        <a:p>
          <a:r>
            <a:rPr lang="en-001"/>
            <a:t>2  </a:t>
          </a:r>
          <a:r>
            <a:rPr lang="en-US" b="0" i="0"/>
            <a:t>Development of specific competencies required - additional training time not required</a:t>
          </a:r>
          <a:endParaRPr lang="en-US"/>
        </a:p>
      </dgm:t>
    </dgm:pt>
    <dgm:pt modelId="{D433E848-7DE2-497E-846E-286CF2F37B5E}" type="parTrans" cxnId="{AE3ED706-8D78-41A6-BA87-01F08082DA0B}">
      <dgm:prSet/>
      <dgm:spPr/>
      <dgm:t>
        <a:bodyPr/>
        <a:lstStyle/>
        <a:p>
          <a:endParaRPr lang="en-US"/>
        </a:p>
      </dgm:t>
    </dgm:pt>
    <dgm:pt modelId="{B5D11315-5868-4470-885D-FF0AA5116A29}" type="sibTrans" cxnId="{AE3ED706-8D78-41A6-BA87-01F08082DA0B}">
      <dgm:prSet/>
      <dgm:spPr/>
      <dgm:t>
        <a:bodyPr/>
        <a:lstStyle/>
        <a:p>
          <a:endParaRPr lang="en-US"/>
        </a:p>
      </dgm:t>
    </dgm:pt>
    <dgm:pt modelId="{81329D93-4EDC-434B-B80A-78F87B538FE2}">
      <dgm:prSet/>
      <dgm:spPr/>
      <dgm:t>
        <a:bodyPr/>
        <a:lstStyle/>
        <a:p>
          <a:r>
            <a:rPr lang="en-001"/>
            <a:t>3 </a:t>
          </a:r>
          <a:r>
            <a:rPr lang="en-US" b="0" i="0"/>
            <a:t>Inadequate progress - additional training time required (extension of anticipated core training programme end date or anticipated CCT)</a:t>
          </a:r>
          <a:endParaRPr lang="en-US"/>
        </a:p>
      </dgm:t>
    </dgm:pt>
    <dgm:pt modelId="{E66E4334-1B3B-46A7-8FDD-E5685424F0D0}" type="parTrans" cxnId="{E18455F3-8CC7-4617-9311-C0F12B441FA5}">
      <dgm:prSet/>
      <dgm:spPr/>
      <dgm:t>
        <a:bodyPr/>
        <a:lstStyle/>
        <a:p>
          <a:endParaRPr lang="en-US"/>
        </a:p>
      </dgm:t>
    </dgm:pt>
    <dgm:pt modelId="{BFFC334B-2B31-456F-8F82-56A7468A698C}" type="sibTrans" cxnId="{E18455F3-8CC7-4617-9311-C0F12B441FA5}">
      <dgm:prSet/>
      <dgm:spPr/>
      <dgm:t>
        <a:bodyPr/>
        <a:lstStyle/>
        <a:p>
          <a:endParaRPr lang="en-US"/>
        </a:p>
      </dgm:t>
    </dgm:pt>
    <dgm:pt modelId="{F2FEF2FF-7715-4C02-A746-3839BBD0AAD0}">
      <dgm:prSet/>
      <dgm:spPr/>
      <dgm:t>
        <a:bodyPr/>
        <a:lstStyle/>
        <a:p>
          <a:r>
            <a:rPr lang="en-001"/>
            <a:t>4  Released from training </a:t>
          </a:r>
          <a:endParaRPr lang="en-US"/>
        </a:p>
      </dgm:t>
    </dgm:pt>
    <dgm:pt modelId="{9AE950F4-D25C-4FA9-BA2E-D6CB6577B247}" type="parTrans" cxnId="{3300DEC6-D9EF-4272-B730-07AE79347843}">
      <dgm:prSet/>
      <dgm:spPr/>
      <dgm:t>
        <a:bodyPr/>
        <a:lstStyle/>
        <a:p>
          <a:endParaRPr lang="en-US"/>
        </a:p>
      </dgm:t>
    </dgm:pt>
    <dgm:pt modelId="{929C1B1B-16C4-4223-9DEC-3BBEFE7E3E92}" type="sibTrans" cxnId="{3300DEC6-D9EF-4272-B730-07AE79347843}">
      <dgm:prSet/>
      <dgm:spPr/>
      <dgm:t>
        <a:bodyPr/>
        <a:lstStyle/>
        <a:p>
          <a:endParaRPr lang="en-US"/>
        </a:p>
      </dgm:t>
    </dgm:pt>
    <dgm:pt modelId="{1BA91330-C744-4F1A-B7FC-C96AE4ADDBC9}">
      <dgm:prSet/>
      <dgm:spPr/>
      <dgm:t>
        <a:bodyPr/>
        <a:lstStyle/>
        <a:p>
          <a:r>
            <a:rPr lang="en-001"/>
            <a:t>5 Incomplete evidence </a:t>
          </a:r>
          <a:endParaRPr lang="en-US"/>
        </a:p>
      </dgm:t>
    </dgm:pt>
    <dgm:pt modelId="{DB10C6B7-F8FB-4D28-A196-F5C2AF9D5B75}" type="parTrans" cxnId="{ABE2A2C8-5B57-42A2-BCE2-2091F4267311}">
      <dgm:prSet/>
      <dgm:spPr/>
      <dgm:t>
        <a:bodyPr/>
        <a:lstStyle/>
        <a:p>
          <a:endParaRPr lang="en-US"/>
        </a:p>
      </dgm:t>
    </dgm:pt>
    <dgm:pt modelId="{95CBADB2-D014-4257-823A-199DC919CF63}" type="sibTrans" cxnId="{ABE2A2C8-5B57-42A2-BCE2-2091F4267311}">
      <dgm:prSet/>
      <dgm:spPr/>
      <dgm:t>
        <a:bodyPr/>
        <a:lstStyle/>
        <a:p>
          <a:endParaRPr lang="en-US"/>
        </a:p>
      </dgm:t>
    </dgm:pt>
    <dgm:pt modelId="{D8A1634B-CBC0-44F9-83AD-FDD26D46E40F}">
      <dgm:prSet/>
      <dgm:spPr/>
      <dgm:t>
        <a:bodyPr/>
        <a:lstStyle/>
        <a:p>
          <a:r>
            <a:rPr lang="en-001"/>
            <a:t>6 CCT</a:t>
          </a:r>
          <a:endParaRPr lang="en-US"/>
        </a:p>
      </dgm:t>
    </dgm:pt>
    <dgm:pt modelId="{5786E146-9C29-4407-9E92-92E5BBD38F36}" type="parTrans" cxnId="{1F38C77E-72C0-4FD7-B843-5201B97D3181}">
      <dgm:prSet/>
      <dgm:spPr/>
      <dgm:t>
        <a:bodyPr/>
        <a:lstStyle/>
        <a:p>
          <a:endParaRPr lang="en-US"/>
        </a:p>
      </dgm:t>
    </dgm:pt>
    <dgm:pt modelId="{5A0395B7-8750-4B9A-96B5-2AED080C842E}" type="sibTrans" cxnId="{1F38C77E-72C0-4FD7-B843-5201B97D3181}">
      <dgm:prSet/>
      <dgm:spPr/>
      <dgm:t>
        <a:bodyPr/>
        <a:lstStyle/>
        <a:p>
          <a:endParaRPr lang="en-US"/>
        </a:p>
      </dgm:t>
    </dgm:pt>
    <dgm:pt modelId="{7F9E4975-95E3-4D78-A11F-78C565BC0F5C}">
      <dgm:prSet/>
      <dgm:spPr/>
      <dgm:t>
        <a:bodyPr/>
        <a:lstStyle/>
        <a:p>
          <a:r>
            <a:rPr lang="en-001"/>
            <a:t>8 OOPC/R/E</a:t>
          </a:r>
          <a:endParaRPr lang="en-US"/>
        </a:p>
      </dgm:t>
    </dgm:pt>
    <dgm:pt modelId="{6EE002DD-1361-4E8A-892D-8EB3BA28B4A6}" type="parTrans" cxnId="{DD9E76AF-AC2A-4893-8327-690281CD91D4}">
      <dgm:prSet/>
      <dgm:spPr/>
      <dgm:t>
        <a:bodyPr/>
        <a:lstStyle/>
        <a:p>
          <a:endParaRPr lang="en-US"/>
        </a:p>
      </dgm:t>
    </dgm:pt>
    <dgm:pt modelId="{55B63E59-0FBE-4E6F-8E49-0E6D0BD41877}" type="sibTrans" cxnId="{DD9E76AF-AC2A-4893-8327-690281CD91D4}">
      <dgm:prSet/>
      <dgm:spPr/>
      <dgm:t>
        <a:bodyPr/>
        <a:lstStyle/>
        <a:p>
          <a:endParaRPr lang="en-US"/>
        </a:p>
      </dgm:t>
    </dgm:pt>
    <dgm:pt modelId="{68D5D887-F575-4A19-B640-E1495E136BDC}" type="pres">
      <dgm:prSet presAssocID="{3527974F-CA08-41DE-A518-FA6DDE9BFAE5}" presName="vert0" presStyleCnt="0">
        <dgm:presLayoutVars>
          <dgm:dir/>
          <dgm:animOne val="branch"/>
          <dgm:animLvl val="lvl"/>
        </dgm:presLayoutVars>
      </dgm:prSet>
      <dgm:spPr/>
    </dgm:pt>
    <dgm:pt modelId="{A30262D9-D241-4D0F-AE02-431367AEDD5F}" type="pres">
      <dgm:prSet presAssocID="{0C033412-93D4-40A3-8006-9B0EA698DA77}" presName="thickLine" presStyleLbl="alignNode1" presStyleIdx="0" presStyleCnt="7"/>
      <dgm:spPr/>
    </dgm:pt>
    <dgm:pt modelId="{C34AE5FB-C3D7-4822-BD29-F50D9B8E8EAD}" type="pres">
      <dgm:prSet presAssocID="{0C033412-93D4-40A3-8006-9B0EA698DA77}" presName="horz1" presStyleCnt="0"/>
      <dgm:spPr/>
    </dgm:pt>
    <dgm:pt modelId="{2FDBC0EE-EFD1-4949-A1CF-1BC0DE9388D3}" type="pres">
      <dgm:prSet presAssocID="{0C033412-93D4-40A3-8006-9B0EA698DA77}" presName="tx1" presStyleLbl="revTx" presStyleIdx="0" presStyleCnt="7"/>
      <dgm:spPr/>
    </dgm:pt>
    <dgm:pt modelId="{6CE78708-DFFF-4948-B275-C9A0E6E09498}" type="pres">
      <dgm:prSet presAssocID="{0C033412-93D4-40A3-8006-9B0EA698DA77}" presName="vert1" presStyleCnt="0"/>
      <dgm:spPr/>
    </dgm:pt>
    <dgm:pt modelId="{2D789635-2BB5-4BED-8932-E408BC4E67DB}" type="pres">
      <dgm:prSet presAssocID="{0952DF8F-F2C5-4A94-AD15-C8EC05E77475}" presName="thickLine" presStyleLbl="alignNode1" presStyleIdx="1" presStyleCnt="7"/>
      <dgm:spPr/>
    </dgm:pt>
    <dgm:pt modelId="{F646596A-94A1-4184-9BF9-35A3E66B1DBB}" type="pres">
      <dgm:prSet presAssocID="{0952DF8F-F2C5-4A94-AD15-C8EC05E77475}" presName="horz1" presStyleCnt="0"/>
      <dgm:spPr/>
    </dgm:pt>
    <dgm:pt modelId="{79B2F0F4-A4D9-43F0-B976-DE4C304E1B87}" type="pres">
      <dgm:prSet presAssocID="{0952DF8F-F2C5-4A94-AD15-C8EC05E77475}" presName="tx1" presStyleLbl="revTx" presStyleIdx="1" presStyleCnt="7"/>
      <dgm:spPr/>
    </dgm:pt>
    <dgm:pt modelId="{13FE70A2-1A14-48D2-88A8-CC7484652CC9}" type="pres">
      <dgm:prSet presAssocID="{0952DF8F-F2C5-4A94-AD15-C8EC05E77475}" presName="vert1" presStyleCnt="0"/>
      <dgm:spPr/>
    </dgm:pt>
    <dgm:pt modelId="{3AA8C9B7-86CE-48C6-9C9F-583A138CA1C8}" type="pres">
      <dgm:prSet presAssocID="{81329D93-4EDC-434B-B80A-78F87B538FE2}" presName="thickLine" presStyleLbl="alignNode1" presStyleIdx="2" presStyleCnt="7"/>
      <dgm:spPr/>
    </dgm:pt>
    <dgm:pt modelId="{0962D06A-7917-42C0-87D1-66B89A89D3C5}" type="pres">
      <dgm:prSet presAssocID="{81329D93-4EDC-434B-B80A-78F87B538FE2}" presName="horz1" presStyleCnt="0"/>
      <dgm:spPr/>
    </dgm:pt>
    <dgm:pt modelId="{E296FEA5-F678-4B34-B271-D23B81CC2BE0}" type="pres">
      <dgm:prSet presAssocID="{81329D93-4EDC-434B-B80A-78F87B538FE2}" presName="tx1" presStyleLbl="revTx" presStyleIdx="2" presStyleCnt="7"/>
      <dgm:spPr/>
    </dgm:pt>
    <dgm:pt modelId="{9BBBFB23-F873-4017-B6A8-20FD1DAC79A8}" type="pres">
      <dgm:prSet presAssocID="{81329D93-4EDC-434B-B80A-78F87B538FE2}" presName="vert1" presStyleCnt="0"/>
      <dgm:spPr/>
    </dgm:pt>
    <dgm:pt modelId="{0803521B-9383-4BEE-A459-B949E371BF28}" type="pres">
      <dgm:prSet presAssocID="{F2FEF2FF-7715-4C02-A746-3839BBD0AAD0}" presName="thickLine" presStyleLbl="alignNode1" presStyleIdx="3" presStyleCnt="7"/>
      <dgm:spPr/>
    </dgm:pt>
    <dgm:pt modelId="{03054395-8CFE-43A1-9E66-28CE5DC707E3}" type="pres">
      <dgm:prSet presAssocID="{F2FEF2FF-7715-4C02-A746-3839BBD0AAD0}" presName="horz1" presStyleCnt="0"/>
      <dgm:spPr/>
    </dgm:pt>
    <dgm:pt modelId="{9CCE8BDC-ED8C-49ED-9C71-B81EB7479B49}" type="pres">
      <dgm:prSet presAssocID="{F2FEF2FF-7715-4C02-A746-3839BBD0AAD0}" presName="tx1" presStyleLbl="revTx" presStyleIdx="3" presStyleCnt="7"/>
      <dgm:spPr/>
    </dgm:pt>
    <dgm:pt modelId="{EA8E3249-87BC-48E7-900C-B361FECA8FF9}" type="pres">
      <dgm:prSet presAssocID="{F2FEF2FF-7715-4C02-A746-3839BBD0AAD0}" presName="vert1" presStyleCnt="0"/>
      <dgm:spPr/>
    </dgm:pt>
    <dgm:pt modelId="{E0447AC9-D07A-4EDA-9AE1-5926CC80B9F4}" type="pres">
      <dgm:prSet presAssocID="{1BA91330-C744-4F1A-B7FC-C96AE4ADDBC9}" presName="thickLine" presStyleLbl="alignNode1" presStyleIdx="4" presStyleCnt="7"/>
      <dgm:spPr/>
    </dgm:pt>
    <dgm:pt modelId="{41090A88-4E68-4CAF-A18F-3A6E9D5473A6}" type="pres">
      <dgm:prSet presAssocID="{1BA91330-C744-4F1A-B7FC-C96AE4ADDBC9}" presName="horz1" presStyleCnt="0"/>
      <dgm:spPr/>
    </dgm:pt>
    <dgm:pt modelId="{DC10E282-8309-4A52-9292-8AE1957C8B05}" type="pres">
      <dgm:prSet presAssocID="{1BA91330-C744-4F1A-B7FC-C96AE4ADDBC9}" presName="tx1" presStyleLbl="revTx" presStyleIdx="4" presStyleCnt="7"/>
      <dgm:spPr/>
    </dgm:pt>
    <dgm:pt modelId="{ABEE3131-3C02-4476-B720-1B9229B487C5}" type="pres">
      <dgm:prSet presAssocID="{1BA91330-C744-4F1A-B7FC-C96AE4ADDBC9}" presName="vert1" presStyleCnt="0"/>
      <dgm:spPr/>
    </dgm:pt>
    <dgm:pt modelId="{D4B82A92-0BA7-4C68-96A2-5202E36B2A47}" type="pres">
      <dgm:prSet presAssocID="{D8A1634B-CBC0-44F9-83AD-FDD26D46E40F}" presName="thickLine" presStyleLbl="alignNode1" presStyleIdx="5" presStyleCnt="7"/>
      <dgm:spPr/>
    </dgm:pt>
    <dgm:pt modelId="{016EF201-22C4-47AA-8152-AB5D432778EC}" type="pres">
      <dgm:prSet presAssocID="{D8A1634B-CBC0-44F9-83AD-FDD26D46E40F}" presName="horz1" presStyleCnt="0"/>
      <dgm:spPr/>
    </dgm:pt>
    <dgm:pt modelId="{DF377DE3-EFAF-4DB1-86D4-557CB689B2C0}" type="pres">
      <dgm:prSet presAssocID="{D8A1634B-CBC0-44F9-83AD-FDD26D46E40F}" presName="tx1" presStyleLbl="revTx" presStyleIdx="5" presStyleCnt="7"/>
      <dgm:spPr/>
    </dgm:pt>
    <dgm:pt modelId="{C87502A9-3B38-4B36-8C3A-3C013ADAFA69}" type="pres">
      <dgm:prSet presAssocID="{D8A1634B-CBC0-44F9-83AD-FDD26D46E40F}" presName="vert1" presStyleCnt="0"/>
      <dgm:spPr/>
    </dgm:pt>
    <dgm:pt modelId="{2B87CEB0-3314-4F54-A968-A49C2A1950B2}" type="pres">
      <dgm:prSet presAssocID="{7F9E4975-95E3-4D78-A11F-78C565BC0F5C}" presName="thickLine" presStyleLbl="alignNode1" presStyleIdx="6" presStyleCnt="7"/>
      <dgm:spPr/>
    </dgm:pt>
    <dgm:pt modelId="{BBC8A158-459F-4A76-9EEF-3AD3B6E7E7FC}" type="pres">
      <dgm:prSet presAssocID="{7F9E4975-95E3-4D78-A11F-78C565BC0F5C}" presName="horz1" presStyleCnt="0"/>
      <dgm:spPr/>
    </dgm:pt>
    <dgm:pt modelId="{4D1A0700-C148-43A2-9998-A475FB7F9DCD}" type="pres">
      <dgm:prSet presAssocID="{7F9E4975-95E3-4D78-A11F-78C565BC0F5C}" presName="tx1" presStyleLbl="revTx" presStyleIdx="6" presStyleCnt="7"/>
      <dgm:spPr/>
    </dgm:pt>
    <dgm:pt modelId="{499C9C45-D220-48F6-A6DF-AA6BAD165213}" type="pres">
      <dgm:prSet presAssocID="{7F9E4975-95E3-4D78-A11F-78C565BC0F5C}" presName="vert1" presStyleCnt="0"/>
      <dgm:spPr/>
    </dgm:pt>
  </dgm:ptLst>
  <dgm:cxnLst>
    <dgm:cxn modelId="{AE3ED706-8D78-41A6-BA87-01F08082DA0B}" srcId="{3527974F-CA08-41DE-A518-FA6DDE9BFAE5}" destId="{0952DF8F-F2C5-4A94-AD15-C8EC05E77475}" srcOrd="1" destOrd="0" parTransId="{D433E848-7DE2-497E-846E-286CF2F37B5E}" sibTransId="{B5D11315-5868-4470-885D-FF0AA5116A29}"/>
    <dgm:cxn modelId="{5CF0221E-F54B-4D82-AAA2-AD667B333F00}" type="presOf" srcId="{0C033412-93D4-40A3-8006-9B0EA698DA77}" destId="{2FDBC0EE-EFD1-4949-A1CF-1BC0DE9388D3}" srcOrd="0" destOrd="0" presId="urn:microsoft.com/office/officeart/2008/layout/LinedList"/>
    <dgm:cxn modelId="{15503440-A76C-4313-B0E7-3C1FBD9D99D7}" type="presOf" srcId="{D8A1634B-CBC0-44F9-83AD-FDD26D46E40F}" destId="{DF377DE3-EFAF-4DB1-86D4-557CB689B2C0}" srcOrd="0" destOrd="0" presId="urn:microsoft.com/office/officeart/2008/layout/LinedList"/>
    <dgm:cxn modelId="{61FDE85B-12CF-48C7-951C-E18BE46A7488}" type="presOf" srcId="{3527974F-CA08-41DE-A518-FA6DDE9BFAE5}" destId="{68D5D887-F575-4A19-B640-E1495E136BDC}" srcOrd="0" destOrd="0" presId="urn:microsoft.com/office/officeart/2008/layout/LinedList"/>
    <dgm:cxn modelId="{967F326B-2251-4BE9-A99D-07222F6B3E6F}" type="presOf" srcId="{F2FEF2FF-7715-4C02-A746-3839BBD0AAD0}" destId="{9CCE8BDC-ED8C-49ED-9C71-B81EB7479B49}" srcOrd="0" destOrd="0" presId="urn:microsoft.com/office/officeart/2008/layout/LinedList"/>
    <dgm:cxn modelId="{BA2B917E-C967-4B47-8BA4-6698B66144CD}" type="presOf" srcId="{0952DF8F-F2C5-4A94-AD15-C8EC05E77475}" destId="{79B2F0F4-A4D9-43F0-B976-DE4C304E1B87}" srcOrd="0" destOrd="0" presId="urn:microsoft.com/office/officeart/2008/layout/LinedList"/>
    <dgm:cxn modelId="{1F38C77E-72C0-4FD7-B843-5201B97D3181}" srcId="{3527974F-CA08-41DE-A518-FA6DDE9BFAE5}" destId="{D8A1634B-CBC0-44F9-83AD-FDD26D46E40F}" srcOrd="5" destOrd="0" parTransId="{5786E146-9C29-4407-9E92-92E5BBD38F36}" sibTransId="{5A0395B7-8750-4B9A-96B5-2AED080C842E}"/>
    <dgm:cxn modelId="{A7863A8F-989D-43FB-9898-803D035C1CB8}" type="presOf" srcId="{1BA91330-C744-4F1A-B7FC-C96AE4ADDBC9}" destId="{DC10E282-8309-4A52-9292-8AE1957C8B05}" srcOrd="0" destOrd="0" presId="urn:microsoft.com/office/officeart/2008/layout/LinedList"/>
    <dgm:cxn modelId="{DD9E76AF-AC2A-4893-8327-690281CD91D4}" srcId="{3527974F-CA08-41DE-A518-FA6DDE9BFAE5}" destId="{7F9E4975-95E3-4D78-A11F-78C565BC0F5C}" srcOrd="6" destOrd="0" parTransId="{6EE002DD-1361-4E8A-892D-8EB3BA28B4A6}" sibTransId="{55B63E59-0FBE-4E6F-8E49-0E6D0BD41877}"/>
    <dgm:cxn modelId="{3300DEC6-D9EF-4272-B730-07AE79347843}" srcId="{3527974F-CA08-41DE-A518-FA6DDE9BFAE5}" destId="{F2FEF2FF-7715-4C02-A746-3839BBD0AAD0}" srcOrd="3" destOrd="0" parTransId="{9AE950F4-D25C-4FA9-BA2E-D6CB6577B247}" sibTransId="{929C1B1B-16C4-4223-9DEC-3BBEFE7E3E92}"/>
    <dgm:cxn modelId="{ABE2A2C8-5B57-42A2-BCE2-2091F4267311}" srcId="{3527974F-CA08-41DE-A518-FA6DDE9BFAE5}" destId="{1BA91330-C744-4F1A-B7FC-C96AE4ADDBC9}" srcOrd="4" destOrd="0" parTransId="{DB10C6B7-F8FB-4D28-A196-F5C2AF9D5B75}" sibTransId="{95CBADB2-D014-4257-823A-199DC919CF63}"/>
    <dgm:cxn modelId="{CD28FACE-3C90-499B-8B17-F04A7366E9F1}" srcId="{3527974F-CA08-41DE-A518-FA6DDE9BFAE5}" destId="{0C033412-93D4-40A3-8006-9B0EA698DA77}" srcOrd="0" destOrd="0" parTransId="{5F5A6FE2-B545-47C0-804C-A4CA03A3331F}" sibTransId="{2434DEA1-9A4B-481D-BC48-D91080AAA2AE}"/>
    <dgm:cxn modelId="{7FD968D1-4DBB-486A-B811-11353FEB0B21}" type="presOf" srcId="{7F9E4975-95E3-4D78-A11F-78C565BC0F5C}" destId="{4D1A0700-C148-43A2-9998-A475FB7F9DCD}" srcOrd="0" destOrd="0" presId="urn:microsoft.com/office/officeart/2008/layout/LinedList"/>
    <dgm:cxn modelId="{6BADE8D7-D044-4286-B34E-29BB8AD9D253}" type="presOf" srcId="{81329D93-4EDC-434B-B80A-78F87B538FE2}" destId="{E296FEA5-F678-4B34-B271-D23B81CC2BE0}" srcOrd="0" destOrd="0" presId="urn:microsoft.com/office/officeart/2008/layout/LinedList"/>
    <dgm:cxn modelId="{E18455F3-8CC7-4617-9311-C0F12B441FA5}" srcId="{3527974F-CA08-41DE-A518-FA6DDE9BFAE5}" destId="{81329D93-4EDC-434B-B80A-78F87B538FE2}" srcOrd="2" destOrd="0" parTransId="{E66E4334-1B3B-46A7-8FDD-E5685424F0D0}" sibTransId="{BFFC334B-2B31-456F-8F82-56A7468A698C}"/>
    <dgm:cxn modelId="{6969048C-1A42-4496-802E-A44D4C14EDCF}" type="presParOf" srcId="{68D5D887-F575-4A19-B640-E1495E136BDC}" destId="{A30262D9-D241-4D0F-AE02-431367AEDD5F}" srcOrd="0" destOrd="0" presId="urn:microsoft.com/office/officeart/2008/layout/LinedList"/>
    <dgm:cxn modelId="{C0C4BC02-8E3F-4237-B0AE-9FFE9F50771F}" type="presParOf" srcId="{68D5D887-F575-4A19-B640-E1495E136BDC}" destId="{C34AE5FB-C3D7-4822-BD29-F50D9B8E8EAD}" srcOrd="1" destOrd="0" presId="urn:microsoft.com/office/officeart/2008/layout/LinedList"/>
    <dgm:cxn modelId="{69DA82F0-28D1-4E12-B609-40C5537060B3}" type="presParOf" srcId="{C34AE5FB-C3D7-4822-BD29-F50D9B8E8EAD}" destId="{2FDBC0EE-EFD1-4949-A1CF-1BC0DE9388D3}" srcOrd="0" destOrd="0" presId="urn:microsoft.com/office/officeart/2008/layout/LinedList"/>
    <dgm:cxn modelId="{1064C099-F2E6-4AE0-A863-1A182DAC6946}" type="presParOf" srcId="{C34AE5FB-C3D7-4822-BD29-F50D9B8E8EAD}" destId="{6CE78708-DFFF-4948-B275-C9A0E6E09498}" srcOrd="1" destOrd="0" presId="urn:microsoft.com/office/officeart/2008/layout/LinedList"/>
    <dgm:cxn modelId="{E68FF8AE-1F04-4BBD-8999-5D62FD372D71}" type="presParOf" srcId="{68D5D887-F575-4A19-B640-E1495E136BDC}" destId="{2D789635-2BB5-4BED-8932-E408BC4E67DB}" srcOrd="2" destOrd="0" presId="urn:microsoft.com/office/officeart/2008/layout/LinedList"/>
    <dgm:cxn modelId="{AEBEB3A5-0434-4AC8-A88A-0082DF648C72}" type="presParOf" srcId="{68D5D887-F575-4A19-B640-E1495E136BDC}" destId="{F646596A-94A1-4184-9BF9-35A3E66B1DBB}" srcOrd="3" destOrd="0" presId="urn:microsoft.com/office/officeart/2008/layout/LinedList"/>
    <dgm:cxn modelId="{A8781719-1876-4AB8-8F17-C61BC06F0236}" type="presParOf" srcId="{F646596A-94A1-4184-9BF9-35A3E66B1DBB}" destId="{79B2F0F4-A4D9-43F0-B976-DE4C304E1B87}" srcOrd="0" destOrd="0" presId="urn:microsoft.com/office/officeart/2008/layout/LinedList"/>
    <dgm:cxn modelId="{06B22C3C-C2A3-4489-B9F7-B6270A08DB17}" type="presParOf" srcId="{F646596A-94A1-4184-9BF9-35A3E66B1DBB}" destId="{13FE70A2-1A14-48D2-88A8-CC7484652CC9}" srcOrd="1" destOrd="0" presId="urn:microsoft.com/office/officeart/2008/layout/LinedList"/>
    <dgm:cxn modelId="{D7E8C15C-64C2-43D5-AEF9-78590C5F845C}" type="presParOf" srcId="{68D5D887-F575-4A19-B640-E1495E136BDC}" destId="{3AA8C9B7-86CE-48C6-9C9F-583A138CA1C8}" srcOrd="4" destOrd="0" presId="urn:microsoft.com/office/officeart/2008/layout/LinedList"/>
    <dgm:cxn modelId="{AB2BE62C-59BF-4E56-92AE-2CF849AA2D80}" type="presParOf" srcId="{68D5D887-F575-4A19-B640-E1495E136BDC}" destId="{0962D06A-7917-42C0-87D1-66B89A89D3C5}" srcOrd="5" destOrd="0" presId="urn:microsoft.com/office/officeart/2008/layout/LinedList"/>
    <dgm:cxn modelId="{A6993695-FFB2-48DB-8389-38A6ABF5A989}" type="presParOf" srcId="{0962D06A-7917-42C0-87D1-66B89A89D3C5}" destId="{E296FEA5-F678-4B34-B271-D23B81CC2BE0}" srcOrd="0" destOrd="0" presId="urn:microsoft.com/office/officeart/2008/layout/LinedList"/>
    <dgm:cxn modelId="{1B8CF70A-4AEB-470A-9422-17CC4F5ABDF5}" type="presParOf" srcId="{0962D06A-7917-42C0-87D1-66B89A89D3C5}" destId="{9BBBFB23-F873-4017-B6A8-20FD1DAC79A8}" srcOrd="1" destOrd="0" presId="urn:microsoft.com/office/officeart/2008/layout/LinedList"/>
    <dgm:cxn modelId="{B43826FE-869E-4127-B2D2-0B46378DD4CF}" type="presParOf" srcId="{68D5D887-F575-4A19-B640-E1495E136BDC}" destId="{0803521B-9383-4BEE-A459-B949E371BF28}" srcOrd="6" destOrd="0" presId="urn:microsoft.com/office/officeart/2008/layout/LinedList"/>
    <dgm:cxn modelId="{9887A39C-001B-4046-BFBE-1E8BD0F8BB1C}" type="presParOf" srcId="{68D5D887-F575-4A19-B640-E1495E136BDC}" destId="{03054395-8CFE-43A1-9E66-28CE5DC707E3}" srcOrd="7" destOrd="0" presId="urn:microsoft.com/office/officeart/2008/layout/LinedList"/>
    <dgm:cxn modelId="{BA6E471C-98D9-4B22-BA06-A9F4CDBF0D6B}" type="presParOf" srcId="{03054395-8CFE-43A1-9E66-28CE5DC707E3}" destId="{9CCE8BDC-ED8C-49ED-9C71-B81EB7479B49}" srcOrd="0" destOrd="0" presId="urn:microsoft.com/office/officeart/2008/layout/LinedList"/>
    <dgm:cxn modelId="{57AF056D-E61E-4003-8341-E4ACC0F8670B}" type="presParOf" srcId="{03054395-8CFE-43A1-9E66-28CE5DC707E3}" destId="{EA8E3249-87BC-48E7-900C-B361FECA8FF9}" srcOrd="1" destOrd="0" presId="urn:microsoft.com/office/officeart/2008/layout/LinedList"/>
    <dgm:cxn modelId="{78FF10DF-0A04-462A-AD92-39E5561353B4}" type="presParOf" srcId="{68D5D887-F575-4A19-B640-E1495E136BDC}" destId="{E0447AC9-D07A-4EDA-9AE1-5926CC80B9F4}" srcOrd="8" destOrd="0" presId="urn:microsoft.com/office/officeart/2008/layout/LinedList"/>
    <dgm:cxn modelId="{B688B601-6E69-4743-8975-DF3FD29EB211}" type="presParOf" srcId="{68D5D887-F575-4A19-B640-E1495E136BDC}" destId="{41090A88-4E68-4CAF-A18F-3A6E9D5473A6}" srcOrd="9" destOrd="0" presId="urn:microsoft.com/office/officeart/2008/layout/LinedList"/>
    <dgm:cxn modelId="{16E47702-7241-4E22-ABC3-398E517EAE3A}" type="presParOf" srcId="{41090A88-4E68-4CAF-A18F-3A6E9D5473A6}" destId="{DC10E282-8309-4A52-9292-8AE1957C8B05}" srcOrd="0" destOrd="0" presId="urn:microsoft.com/office/officeart/2008/layout/LinedList"/>
    <dgm:cxn modelId="{8FE97FC6-08C0-4762-AE2C-30388F30C603}" type="presParOf" srcId="{41090A88-4E68-4CAF-A18F-3A6E9D5473A6}" destId="{ABEE3131-3C02-4476-B720-1B9229B487C5}" srcOrd="1" destOrd="0" presId="urn:microsoft.com/office/officeart/2008/layout/LinedList"/>
    <dgm:cxn modelId="{0D850E24-8BB2-48AC-B850-3F80A1B10DAD}" type="presParOf" srcId="{68D5D887-F575-4A19-B640-E1495E136BDC}" destId="{D4B82A92-0BA7-4C68-96A2-5202E36B2A47}" srcOrd="10" destOrd="0" presId="urn:microsoft.com/office/officeart/2008/layout/LinedList"/>
    <dgm:cxn modelId="{5DCCB879-4CEF-442D-A891-AAEB4990010A}" type="presParOf" srcId="{68D5D887-F575-4A19-B640-E1495E136BDC}" destId="{016EF201-22C4-47AA-8152-AB5D432778EC}" srcOrd="11" destOrd="0" presId="urn:microsoft.com/office/officeart/2008/layout/LinedList"/>
    <dgm:cxn modelId="{57A2FBD3-AD97-4FA5-9161-B6E574C5A6A6}" type="presParOf" srcId="{016EF201-22C4-47AA-8152-AB5D432778EC}" destId="{DF377DE3-EFAF-4DB1-86D4-557CB689B2C0}" srcOrd="0" destOrd="0" presId="urn:microsoft.com/office/officeart/2008/layout/LinedList"/>
    <dgm:cxn modelId="{E57D2199-E5BE-47BE-8F97-9D48F5B6BEAF}" type="presParOf" srcId="{016EF201-22C4-47AA-8152-AB5D432778EC}" destId="{C87502A9-3B38-4B36-8C3A-3C013ADAFA69}" srcOrd="1" destOrd="0" presId="urn:microsoft.com/office/officeart/2008/layout/LinedList"/>
    <dgm:cxn modelId="{74C81CCB-8BF5-4E8C-90DF-302DD995BA0A}" type="presParOf" srcId="{68D5D887-F575-4A19-B640-E1495E136BDC}" destId="{2B87CEB0-3314-4F54-A968-A49C2A1950B2}" srcOrd="12" destOrd="0" presId="urn:microsoft.com/office/officeart/2008/layout/LinedList"/>
    <dgm:cxn modelId="{87FAC297-8741-4A8E-804D-763F196B1D62}" type="presParOf" srcId="{68D5D887-F575-4A19-B640-E1495E136BDC}" destId="{BBC8A158-459F-4A76-9EEF-3AD3B6E7E7FC}" srcOrd="13" destOrd="0" presId="urn:microsoft.com/office/officeart/2008/layout/LinedList"/>
    <dgm:cxn modelId="{48D3FEFA-18DC-46E8-BC7A-B374EAE9271D}" type="presParOf" srcId="{BBC8A158-459F-4A76-9EEF-3AD3B6E7E7FC}" destId="{4D1A0700-C148-43A2-9998-A475FB7F9DCD}" srcOrd="0" destOrd="0" presId="urn:microsoft.com/office/officeart/2008/layout/LinedList"/>
    <dgm:cxn modelId="{B35F4C4E-AD80-42C6-B411-F6F0E6AFCF75}" type="presParOf" srcId="{BBC8A158-459F-4A76-9EEF-3AD3B6E7E7FC}" destId="{499C9C45-D220-48F6-A6DF-AA6BAD1652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9C3D2-D174-4543-8CD1-8DD321DFE96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8A85AAE4-0083-4DB9-BADA-526E18B37FC7}">
      <dgm:prSet/>
      <dgm:spPr/>
      <dgm:t>
        <a:bodyPr/>
        <a:lstStyle/>
        <a:p>
          <a:r>
            <a:rPr lang="en-US"/>
            <a:t>Set up</a:t>
          </a:r>
        </a:p>
      </dgm:t>
    </dgm:pt>
    <dgm:pt modelId="{22E42F09-AA93-400E-B89E-A44FB52A04BD}" type="parTrans" cxnId="{55FFC71B-9BAF-49C0-925D-A2CA42CE8DBB}">
      <dgm:prSet/>
      <dgm:spPr/>
      <dgm:t>
        <a:bodyPr/>
        <a:lstStyle/>
        <a:p>
          <a:endParaRPr lang="en-US"/>
        </a:p>
      </dgm:t>
    </dgm:pt>
    <dgm:pt modelId="{D3DDEB82-D868-43BD-920F-D45D624063CE}" type="sibTrans" cxnId="{55FFC71B-9BAF-49C0-925D-A2CA42CE8DBB}">
      <dgm:prSet/>
      <dgm:spPr/>
      <dgm:t>
        <a:bodyPr/>
        <a:lstStyle/>
        <a:p>
          <a:endParaRPr lang="en-US"/>
        </a:p>
      </dgm:t>
    </dgm:pt>
    <dgm:pt modelId="{DAE08FD0-286C-4749-9E6B-04435BB8FFF7}">
      <dgm:prSet/>
      <dgm:spPr/>
      <dgm:t>
        <a:bodyPr/>
        <a:lstStyle/>
        <a:p>
          <a:r>
            <a:rPr lang="en-US"/>
            <a:t>Please set up each placement as a 6 month placement</a:t>
          </a:r>
        </a:p>
      </dgm:t>
    </dgm:pt>
    <dgm:pt modelId="{002C31D3-2DA2-4D77-81F0-CFF3C9151C65}" type="parTrans" cxnId="{2B82C3A5-9989-42BF-AD92-9270F77273ED}">
      <dgm:prSet/>
      <dgm:spPr/>
      <dgm:t>
        <a:bodyPr/>
        <a:lstStyle/>
        <a:p>
          <a:endParaRPr lang="en-US"/>
        </a:p>
      </dgm:t>
    </dgm:pt>
    <dgm:pt modelId="{2F903A6E-FAFF-41D7-8BB8-44022071F71C}" type="sibTrans" cxnId="{2B82C3A5-9989-42BF-AD92-9270F77273ED}">
      <dgm:prSet/>
      <dgm:spPr/>
      <dgm:t>
        <a:bodyPr/>
        <a:lstStyle/>
        <a:p>
          <a:endParaRPr lang="en-US"/>
        </a:p>
      </dgm:t>
    </dgm:pt>
    <dgm:pt modelId="{A04B737B-3BA5-4110-8829-8209ED01D2B6}">
      <dgm:prSet/>
      <dgm:spPr/>
      <dgm:t>
        <a:bodyPr/>
        <a:lstStyle/>
        <a:p>
          <a:r>
            <a:rPr lang="en-US"/>
            <a:t>Even</a:t>
          </a:r>
        </a:p>
      </dgm:t>
    </dgm:pt>
    <dgm:pt modelId="{51191599-FBC0-45E0-8F15-D2C77E026195}" type="parTrans" cxnId="{D77659DE-E639-4CFA-B024-EE6E6F40110E}">
      <dgm:prSet/>
      <dgm:spPr/>
      <dgm:t>
        <a:bodyPr/>
        <a:lstStyle/>
        <a:p>
          <a:endParaRPr lang="en-US"/>
        </a:p>
      </dgm:t>
    </dgm:pt>
    <dgm:pt modelId="{40C0A600-48DE-4F57-A99B-8E50B36D1B27}" type="sibTrans" cxnId="{D77659DE-E639-4CFA-B024-EE6E6F40110E}">
      <dgm:prSet/>
      <dgm:spPr/>
      <dgm:t>
        <a:bodyPr/>
        <a:lstStyle/>
        <a:p>
          <a:endParaRPr lang="en-US"/>
        </a:p>
      </dgm:t>
    </dgm:pt>
    <dgm:pt modelId="{65DB93AF-14C5-41DB-9E63-8932EC18CE5C}">
      <dgm:prSet/>
      <dgm:spPr/>
      <dgm:t>
        <a:bodyPr/>
        <a:lstStyle/>
        <a:p>
          <a:r>
            <a:rPr lang="en-US" dirty="0"/>
            <a:t>Even if in a unit for 12 months</a:t>
          </a:r>
        </a:p>
      </dgm:t>
    </dgm:pt>
    <dgm:pt modelId="{EADDB509-7926-4C32-B341-11A9D09111E1}" type="parTrans" cxnId="{7A39A963-0AF2-4DC5-82CB-49FF3F4BA842}">
      <dgm:prSet/>
      <dgm:spPr/>
      <dgm:t>
        <a:bodyPr/>
        <a:lstStyle/>
        <a:p>
          <a:endParaRPr lang="en-US"/>
        </a:p>
      </dgm:t>
    </dgm:pt>
    <dgm:pt modelId="{3AACA959-6E8A-47DF-91EA-94E4F2CA4818}" type="sibTrans" cxnId="{7A39A963-0AF2-4DC5-82CB-49FF3F4BA842}">
      <dgm:prSet/>
      <dgm:spPr/>
      <dgm:t>
        <a:bodyPr/>
        <a:lstStyle/>
        <a:p>
          <a:endParaRPr lang="en-US"/>
        </a:p>
      </dgm:t>
    </dgm:pt>
    <dgm:pt modelId="{48C9DC10-20C8-452E-90F8-8F49122FB828}" type="pres">
      <dgm:prSet presAssocID="{EF19C3D2-D174-4543-8CD1-8DD321DFE965}" presName="Name0" presStyleCnt="0">
        <dgm:presLayoutVars>
          <dgm:dir/>
          <dgm:animLvl val="lvl"/>
          <dgm:resizeHandles val="exact"/>
        </dgm:presLayoutVars>
      </dgm:prSet>
      <dgm:spPr/>
    </dgm:pt>
    <dgm:pt modelId="{A840E063-5F81-477D-8380-66DF5139E0C8}" type="pres">
      <dgm:prSet presAssocID="{8A85AAE4-0083-4DB9-BADA-526E18B37FC7}" presName="linNode" presStyleCnt="0"/>
      <dgm:spPr/>
    </dgm:pt>
    <dgm:pt modelId="{78618E4E-0E92-447E-8431-272CF7E03A88}" type="pres">
      <dgm:prSet presAssocID="{8A85AAE4-0083-4DB9-BADA-526E18B37FC7}" presName="parentText" presStyleLbl="solidFgAcc1" presStyleIdx="0" presStyleCnt="2">
        <dgm:presLayoutVars>
          <dgm:chMax val="1"/>
          <dgm:bulletEnabled/>
        </dgm:presLayoutVars>
      </dgm:prSet>
      <dgm:spPr/>
    </dgm:pt>
    <dgm:pt modelId="{C85DD8B1-BC0B-411B-9AC7-A50C4229FDEE}" type="pres">
      <dgm:prSet presAssocID="{8A85AAE4-0083-4DB9-BADA-526E18B37FC7}" presName="descendantText" presStyleLbl="alignNode1" presStyleIdx="0" presStyleCnt="2">
        <dgm:presLayoutVars>
          <dgm:bulletEnabled/>
        </dgm:presLayoutVars>
      </dgm:prSet>
      <dgm:spPr/>
    </dgm:pt>
    <dgm:pt modelId="{B44045F4-E391-403C-BB84-D13CAF939591}" type="pres">
      <dgm:prSet presAssocID="{D3DDEB82-D868-43BD-920F-D45D624063CE}" presName="sp" presStyleCnt="0"/>
      <dgm:spPr/>
    </dgm:pt>
    <dgm:pt modelId="{E9C90608-F458-400F-A2CD-57797C53052B}" type="pres">
      <dgm:prSet presAssocID="{A04B737B-3BA5-4110-8829-8209ED01D2B6}" presName="linNode" presStyleCnt="0"/>
      <dgm:spPr/>
    </dgm:pt>
    <dgm:pt modelId="{6E8EA3B7-D369-423D-932E-DBF54F18EACA}" type="pres">
      <dgm:prSet presAssocID="{A04B737B-3BA5-4110-8829-8209ED01D2B6}" presName="parentText" presStyleLbl="solidFgAcc1" presStyleIdx="1" presStyleCnt="2">
        <dgm:presLayoutVars>
          <dgm:chMax val="1"/>
          <dgm:bulletEnabled/>
        </dgm:presLayoutVars>
      </dgm:prSet>
      <dgm:spPr/>
    </dgm:pt>
    <dgm:pt modelId="{7A64C0D4-7930-41B4-B00E-E02A0D8F41A8}" type="pres">
      <dgm:prSet presAssocID="{A04B737B-3BA5-4110-8829-8209ED01D2B6}" presName="descendantText" presStyleLbl="alignNode1" presStyleIdx="1" presStyleCnt="2">
        <dgm:presLayoutVars>
          <dgm:bulletEnabled/>
        </dgm:presLayoutVars>
      </dgm:prSet>
      <dgm:spPr/>
    </dgm:pt>
  </dgm:ptLst>
  <dgm:cxnLst>
    <dgm:cxn modelId="{E9D67E0D-6A70-4F06-8D9B-0FA185BD35BB}" type="presOf" srcId="{65DB93AF-14C5-41DB-9E63-8932EC18CE5C}" destId="{7A64C0D4-7930-41B4-B00E-E02A0D8F41A8}" srcOrd="0" destOrd="0" presId="urn:microsoft.com/office/officeart/2016/7/layout/VerticalHollowActionList"/>
    <dgm:cxn modelId="{55FFC71B-9BAF-49C0-925D-A2CA42CE8DBB}" srcId="{EF19C3D2-D174-4543-8CD1-8DD321DFE965}" destId="{8A85AAE4-0083-4DB9-BADA-526E18B37FC7}" srcOrd="0" destOrd="0" parTransId="{22E42F09-AA93-400E-B89E-A44FB52A04BD}" sibTransId="{D3DDEB82-D868-43BD-920F-D45D624063CE}"/>
    <dgm:cxn modelId="{27EF0F31-AD17-47A5-85BC-0974C174428E}" type="presOf" srcId="{8A85AAE4-0083-4DB9-BADA-526E18B37FC7}" destId="{78618E4E-0E92-447E-8431-272CF7E03A88}" srcOrd="0" destOrd="0" presId="urn:microsoft.com/office/officeart/2016/7/layout/VerticalHollowActionList"/>
    <dgm:cxn modelId="{7A39A963-0AF2-4DC5-82CB-49FF3F4BA842}" srcId="{A04B737B-3BA5-4110-8829-8209ED01D2B6}" destId="{65DB93AF-14C5-41DB-9E63-8932EC18CE5C}" srcOrd="0" destOrd="0" parTransId="{EADDB509-7926-4C32-B341-11A9D09111E1}" sibTransId="{3AACA959-6E8A-47DF-91EA-94E4F2CA4818}"/>
    <dgm:cxn modelId="{E51F764B-2272-418E-9581-D0CEC9BB728B}" type="presOf" srcId="{EF19C3D2-D174-4543-8CD1-8DD321DFE965}" destId="{48C9DC10-20C8-452E-90F8-8F49122FB828}" srcOrd="0" destOrd="0" presId="urn:microsoft.com/office/officeart/2016/7/layout/VerticalHollowActionList"/>
    <dgm:cxn modelId="{06DA2F93-A167-4007-9BB0-52A8731AB0B0}" type="presOf" srcId="{A04B737B-3BA5-4110-8829-8209ED01D2B6}" destId="{6E8EA3B7-D369-423D-932E-DBF54F18EACA}" srcOrd="0" destOrd="0" presId="urn:microsoft.com/office/officeart/2016/7/layout/VerticalHollowActionList"/>
    <dgm:cxn modelId="{2B82C3A5-9989-42BF-AD92-9270F77273ED}" srcId="{8A85AAE4-0083-4DB9-BADA-526E18B37FC7}" destId="{DAE08FD0-286C-4749-9E6B-04435BB8FFF7}" srcOrd="0" destOrd="0" parTransId="{002C31D3-2DA2-4D77-81F0-CFF3C9151C65}" sibTransId="{2F903A6E-FAFF-41D7-8BB8-44022071F71C}"/>
    <dgm:cxn modelId="{D77659DE-E639-4CFA-B024-EE6E6F40110E}" srcId="{EF19C3D2-D174-4543-8CD1-8DD321DFE965}" destId="{A04B737B-3BA5-4110-8829-8209ED01D2B6}" srcOrd="1" destOrd="0" parTransId="{51191599-FBC0-45E0-8F15-D2C77E026195}" sibTransId="{40C0A600-48DE-4F57-A99B-8E50B36D1B27}"/>
    <dgm:cxn modelId="{E57AB7E6-4D93-49A2-B81A-9F47BCE23DB5}" type="presOf" srcId="{DAE08FD0-286C-4749-9E6B-04435BB8FFF7}" destId="{C85DD8B1-BC0B-411B-9AC7-A50C4229FDEE}" srcOrd="0" destOrd="0" presId="urn:microsoft.com/office/officeart/2016/7/layout/VerticalHollowActionList"/>
    <dgm:cxn modelId="{4D930507-33D8-4DF2-A190-E47B06C3988C}" type="presParOf" srcId="{48C9DC10-20C8-452E-90F8-8F49122FB828}" destId="{A840E063-5F81-477D-8380-66DF5139E0C8}" srcOrd="0" destOrd="0" presId="urn:microsoft.com/office/officeart/2016/7/layout/VerticalHollowActionList"/>
    <dgm:cxn modelId="{9F6DE7D5-7E4A-41E5-851B-6225A0CA0452}" type="presParOf" srcId="{A840E063-5F81-477D-8380-66DF5139E0C8}" destId="{78618E4E-0E92-447E-8431-272CF7E03A88}" srcOrd="0" destOrd="0" presId="urn:microsoft.com/office/officeart/2016/7/layout/VerticalHollowActionList"/>
    <dgm:cxn modelId="{433343B3-EF90-41BB-9298-BA0445E6C8FA}" type="presParOf" srcId="{A840E063-5F81-477D-8380-66DF5139E0C8}" destId="{C85DD8B1-BC0B-411B-9AC7-A50C4229FDEE}" srcOrd="1" destOrd="0" presId="urn:microsoft.com/office/officeart/2016/7/layout/VerticalHollowActionList"/>
    <dgm:cxn modelId="{665B55EE-8B08-422D-B4FF-77BB966338E4}" type="presParOf" srcId="{48C9DC10-20C8-452E-90F8-8F49122FB828}" destId="{B44045F4-E391-403C-BB84-D13CAF939591}" srcOrd="1" destOrd="0" presId="urn:microsoft.com/office/officeart/2016/7/layout/VerticalHollowActionList"/>
    <dgm:cxn modelId="{FD968506-852F-45C1-BF8E-844F2E371DBE}" type="presParOf" srcId="{48C9DC10-20C8-452E-90F8-8F49122FB828}" destId="{E9C90608-F458-400F-A2CD-57797C53052B}" srcOrd="2" destOrd="0" presId="urn:microsoft.com/office/officeart/2016/7/layout/VerticalHollowActionList"/>
    <dgm:cxn modelId="{6CA1C1B9-CA16-438B-BE94-853BEE68362B}" type="presParOf" srcId="{E9C90608-F458-400F-A2CD-57797C53052B}" destId="{6E8EA3B7-D369-423D-932E-DBF54F18EACA}" srcOrd="0" destOrd="0" presId="urn:microsoft.com/office/officeart/2016/7/layout/VerticalHollowActionList"/>
    <dgm:cxn modelId="{4427F5CB-C996-4006-9C4A-EFE467F1ACD7}" type="presParOf" srcId="{E9C90608-F458-400F-A2CD-57797C53052B}" destId="{7A64C0D4-7930-41B4-B00E-E02A0D8F41A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AA876-3126-4B8E-A702-CEA9AB727F0F}"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639C95FC-0BC4-4DBC-867F-D23EC720E294}">
      <dgm:prSet/>
      <dgm:spPr/>
      <dgm:t>
        <a:bodyPr/>
        <a:lstStyle/>
        <a:p>
          <a:r>
            <a:rPr lang="en-US"/>
            <a:t>We recommend that you contact your AES/CS early to set meetings.</a:t>
          </a:r>
        </a:p>
      </dgm:t>
    </dgm:pt>
    <dgm:pt modelId="{52EB88C5-4CC9-4C3E-9C4C-E758FE8AAD95}" type="parTrans" cxnId="{3D1CC210-3FE6-4627-B67D-EC9527EFED3B}">
      <dgm:prSet/>
      <dgm:spPr/>
      <dgm:t>
        <a:bodyPr/>
        <a:lstStyle/>
        <a:p>
          <a:endParaRPr lang="en-US"/>
        </a:p>
      </dgm:t>
    </dgm:pt>
    <dgm:pt modelId="{4DA3F4D2-7098-44B7-BDD6-0E5B7CA36984}" type="sibTrans" cxnId="{3D1CC210-3FE6-4627-B67D-EC9527EFED3B}">
      <dgm:prSet/>
      <dgm:spPr/>
      <dgm:t>
        <a:bodyPr/>
        <a:lstStyle/>
        <a:p>
          <a:endParaRPr lang="en-US"/>
        </a:p>
      </dgm:t>
    </dgm:pt>
    <dgm:pt modelId="{8C318EED-A5D0-4157-B53F-0E757E4ECE47}">
      <dgm:prSet/>
      <dgm:spPr/>
      <dgm:t>
        <a:bodyPr/>
        <a:lstStyle/>
        <a:p>
          <a:r>
            <a:rPr lang="en-US"/>
            <a:t>With on-calls and annual leave it may be difficult find times to meet.</a:t>
          </a:r>
        </a:p>
      </dgm:t>
    </dgm:pt>
    <dgm:pt modelId="{1022BA5B-1D70-4F15-91DE-5F7D663801D5}" type="parTrans" cxnId="{78FEB38A-9F91-49FB-BD60-66EE717D3970}">
      <dgm:prSet/>
      <dgm:spPr/>
      <dgm:t>
        <a:bodyPr/>
        <a:lstStyle/>
        <a:p>
          <a:endParaRPr lang="en-US"/>
        </a:p>
      </dgm:t>
    </dgm:pt>
    <dgm:pt modelId="{F2D8B343-AED0-45EA-A1BC-416985BD60BB}" type="sibTrans" cxnId="{78FEB38A-9F91-49FB-BD60-66EE717D3970}">
      <dgm:prSet/>
      <dgm:spPr/>
      <dgm:t>
        <a:bodyPr/>
        <a:lstStyle/>
        <a:p>
          <a:endParaRPr lang="en-US"/>
        </a:p>
      </dgm:t>
    </dgm:pt>
    <dgm:pt modelId="{225BE2B2-CEC6-4DEE-BCD8-06B4A85F1343}">
      <dgm:prSet/>
      <dgm:spPr/>
      <dgm:t>
        <a:bodyPr/>
        <a:lstStyle/>
        <a:p>
          <a:r>
            <a:rPr lang="en-US"/>
            <a:t>Arranging them early will help avoid stress and worry.</a:t>
          </a:r>
        </a:p>
      </dgm:t>
    </dgm:pt>
    <dgm:pt modelId="{E6D849FC-7832-4BE0-8AD8-E053061B1365}" type="parTrans" cxnId="{3FC067B0-F618-465A-9FBC-518AE2A03579}">
      <dgm:prSet/>
      <dgm:spPr/>
      <dgm:t>
        <a:bodyPr/>
        <a:lstStyle/>
        <a:p>
          <a:endParaRPr lang="en-US"/>
        </a:p>
      </dgm:t>
    </dgm:pt>
    <dgm:pt modelId="{16676B3E-9195-40EA-AE6C-A1C67B71A62A}" type="sibTrans" cxnId="{3FC067B0-F618-465A-9FBC-518AE2A03579}">
      <dgm:prSet/>
      <dgm:spPr/>
      <dgm:t>
        <a:bodyPr/>
        <a:lstStyle/>
        <a:p>
          <a:endParaRPr lang="en-US"/>
        </a:p>
      </dgm:t>
    </dgm:pt>
    <dgm:pt modelId="{492D84D8-4849-49E6-8909-E5A52585E459}" type="pres">
      <dgm:prSet presAssocID="{1F2AA876-3126-4B8E-A702-CEA9AB727F0F}" presName="vert0" presStyleCnt="0">
        <dgm:presLayoutVars>
          <dgm:dir/>
          <dgm:animOne val="branch"/>
          <dgm:animLvl val="lvl"/>
        </dgm:presLayoutVars>
      </dgm:prSet>
      <dgm:spPr/>
    </dgm:pt>
    <dgm:pt modelId="{E87EA170-5288-4401-A6D5-D417046BC073}" type="pres">
      <dgm:prSet presAssocID="{639C95FC-0BC4-4DBC-867F-D23EC720E294}" presName="thickLine" presStyleLbl="alignNode1" presStyleIdx="0" presStyleCnt="3"/>
      <dgm:spPr/>
    </dgm:pt>
    <dgm:pt modelId="{0E30AF3E-0BF8-489E-BECE-5F47A2F5F335}" type="pres">
      <dgm:prSet presAssocID="{639C95FC-0BC4-4DBC-867F-D23EC720E294}" presName="horz1" presStyleCnt="0"/>
      <dgm:spPr/>
    </dgm:pt>
    <dgm:pt modelId="{2A5C4B4F-142F-4D37-A6FF-22535EBE3C02}" type="pres">
      <dgm:prSet presAssocID="{639C95FC-0BC4-4DBC-867F-D23EC720E294}" presName="tx1" presStyleLbl="revTx" presStyleIdx="0" presStyleCnt="3"/>
      <dgm:spPr/>
    </dgm:pt>
    <dgm:pt modelId="{3521FA47-2720-4F6A-8A95-154159461FF5}" type="pres">
      <dgm:prSet presAssocID="{639C95FC-0BC4-4DBC-867F-D23EC720E294}" presName="vert1" presStyleCnt="0"/>
      <dgm:spPr/>
    </dgm:pt>
    <dgm:pt modelId="{E6FC070F-7BC7-4840-A53A-CCABE4A60185}" type="pres">
      <dgm:prSet presAssocID="{8C318EED-A5D0-4157-B53F-0E757E4ECE47}" presName="thickLine" presStyleLbl="alignNode1" presStyleIdx="1" presStyleCnt="3"/>
      <dgm:spPr/>
    </dgm:pt>
    <dgm:pt modelId="{BEA5872A-A9A3-4F62-AD8F-0B6903093B4D}" type="pres">
      <dgm:prSet presAssocID="{8C318EED-A5D0-4157-B53F-0E757E4ECE47}" presName="horz1" presStyleCnt="0"/>
      <dgm:spPr/>
    </dgm:pt>
    <dgm:pt modelId="{447EB38A-CB59-4170-8699-1A5EF4A0FF56}" type="pres">
      <dgm:prSet presAssocID="{8C318EED-A5D0-4157-B53F-0E757E4ECE47}" presName="tx1" presStyleLbl="revTx" presStyleIdx="1" presStyleCnt="3"/>
      <dgm:spPr/>
    </dgm:pt>
    <dgm:pt modelId="{A02CD7B9-ED72-437E-9FDE-A2A72DE35AF2}" type="pres">
      <dgm:prSet presAssocID="{8C318EED-A5D0-4157-B53F-0E757E4ECE47}" presName="vert1" presStyleCnt="0"/>
      <dgm:spPr/>
    </dgm:pt>
    <dgm:pt modelId="{5B789992-2064-4A69-A44A-1FCAB6C5F53F}" type="pres">
      <dgm:prSet presAssocID="{225BE2B2-CEC6-4DEE-BCD8-06B4A85F1343}" presName="thickLine" presStyleLbl="alignNode1" presStyleIdx="2" presStyleCnt="3"/>
      <dgm:spPr/>
    </dgm:pt>
    <dgm:pt modelId="{F49F96B3-F4DB-4891-80A5-C83896AFF4FC}" type="pres">
      <dgm:prSet presAssocID="{225BE2B2-CEC6-4DEE-BCD8-06B4A85F1343}" presName="horz1" presStyleCnt="0"/>
      <dgm:spPr/>
    </dgm:pt>
    <dgm:pt modelId="{0F084F3D-1504-476B-B850-CF1CDA7A7560}" type="pres">
      <dgm:prSet presAssocID="{225BE2B2-CEC6-4DEE-BCD8-06B4A85F1343}" presName="tx1" presStyleLbl="revTx" presStyleIdx="2" presStyleCnt="3"/>
      <dgm:spPr/>
    </dgm:pt>
    <dgm:pt modelId="{A36EC0A9-BE2D-4E66-84B1-5D8B0B262468}" type="pres">
      <dgm:prSet presAssocID="{225BE2B2-CEC6-4DEE-BCD8-06B4A85F1343}" presName="vert1" presStyleCnt="0"/>
      <dgm:spPr/>
    </dgm:pt>
  </dgm:ptLst>
  <dgm:cxnLst>
    <dgm:cxn modelId="{3D1CC210-3FE6-4627-B67D-EC9527EFED3B}" srcId="{1F2AA876-3126-4B8E-A702-CEA9AB727F0F}" destId="{639C95FC-0BC4-4DBC-867F-D23EC720E294}" srcOrd="0" destOrd="0" parTransId="{52EB88C5-4CC9-4C3E-9C4C-E758FE8AAD95}" sibTransId="{4DA3F4D2-7098-44B7-BDD6-0E5B7CA36984}"/>
    <dgm:cxn modelId="{78FEB38A-9F91-49FB-BD60-66EE717D3970}" srcId="{1F2AA876-3126-4B8E-A702-CEA9AB727F0F}" destId="{8C318EED-A5D0-4157-B53F-0E757E4ECE47}" srcOrd="1" destOrd="0" parTransId="{1022BA5B-1D70-4F15-91DE-5F7D663801D5}" sibTransId="{F2D8B343-AED0-45EA-A1BC-416985BD60BB}"/>
    <dgm:cxn modelId="{F81F448F-3108-42C7-9B93-62D5320A4EAE}" type="presOf" srcId="{8C318EED-A5D0-4157-B53F-0E757E4ECE47}" destId="{447EB38A-CB59-4170-8699-1A5EF4A0FF56}" srcOrd="0" destOrd="0" presId="urn:microsoft.com/office/officeart/2008/layout/LinedList"/>
    <dgm:cxn modelId="{948B1DA0-A045-4368-8453-3D3AA393F003}" type="presOf" srcId="{1F2AA876-3126-4B8E-A702-CEA9AB727F0F}" destId="{492D84D8-4849-49E6-8909-E5A52585E459}" srcOrd="0" destOrd="0" presId="urn:microsoft.com/office/officeart/2008/layout/LinedList"/>
    <dgm:cxn modelId="{36DD0EA8-4BD9-4097-AE07-33A491CB887D}" type="presOf" srcId="{639C95FC-0BC4-4DBC-867F-D23EC720E294}" destId="{2A5C4B4F-142F-4D37-A6FF-22535EBE3C02}" srcOrd="0" destOrd="0" presId="urn:microsoft.com/office/officeart/2008/layout/LinedList"/>
    <dgm:cxn modelId="{3FC067B0-F618-465A-9FBC-518AE2A03579}" srcId="{1F2AA876-3126-4B8E-A702-CEA9AB727F0F}" destId="{225BE2B2-CEC6-4DEE-BCD8-06B4A85F1343}" srcOrd="2" destOrd="0" parTransId="{E6D849FC-7832-4BE0-8AD8-E053061B1365}" sibTransId="{16676B3E-9195-40EA-AE6C-A1C67B71A62A}"/>
    <dgm:cxn modelId="{4796FDD3-0095-43B7-9960-2EFC332056A0}" type="presOf" srcId="{225BE2B2-CEC6-4DEE-BCD8-06B4A85F1343}" destId="{0F084F3D-1504-476B-B850-CF1CDA7A7560}" srcOrd="0" destOrd="0" presId="urn:microsoft.com/office/officeart/2008/layout/LinedList"/>
    <dgm:cxn modelId="{314B1311-9B43-45EE-B121-5EE8F05DF533}" type="presParOf" srcId="{492D84D8-4849-49E6-8909-E5A52585E459}" destId="{E87EA170-5288-4401-A6D5-D417046BC073}" srcOrd="0" destOrd="0" presId="urn:microsoft.com/office/officeart/2008/layout/LinedList"/>
    <dgm:cxn modelId="{06E7ABDF-0F59-48D3-BA3F-F16E0912A14E}" type="presParOf" srcId="{492D84D8-4849-49E6-8909-E5A52585E459}" destId="{0E30AF3E-0BF8-489E-BECE-5F47A2F5F335}" srcOrd="1" destOrd="0" presId="urn:microsoft.com/office/officeart/2008/layout/LinedList"/>
    <dgm:cxn modelId="{CDC3D5A2-CB99-4C64-9155-4A10ACABE631}" type="presParOf" srcId="{0E30AF3E-0BF8-489E-BECE-5F47A2F5F335}" destId="{2A5C4B4F-142F-4D37-A6FF-22535EBE3C02}" srcOrd="0" destOrd="0" presId="urn:microsoft.com/office/officeart/2008/layout/LinedList"/>
    <dgm:cxn modelId="{D6A05F97-4A32-4776-B22E-2C412E21E405}" type="presParOf" srcId="{0E30AF3E-0BF8-489E-BECE-5F47A2F5F335}" destId="{3521FA47-2720-4F6A-8A95-154159461FF5}" srcOrd="1" destOrd="0" presId="urn:microsoft.com/office/officeart/2008/layout/LinedList"/>
    <dgm:cxn modelId="{8AF9F451-8D84-4965-AB9A-48D0F3631B9D}" type="presParOf" srcId="{492D84D8-4849-49E6-8909-E5A52585E459}" destId="{E6FC070F-7BC7-4840-A53A-CCABE4A60185}" srcOrd="2" destOrd="0" presId="urn:microsoft.com/office/officeart/2008/layout/LinedList"/>
    <dgm:cxn modelId="{50AAB00A-6ED6-47C8-B725-8039DAA9DD92}" type="presParOf" srcId="{492D84D8-4849-49E6-8909-E5A52585E459}" destId="{BEA5872A-A9A3-4F62-AD8F-0B6903093B4D}" srcOrd="3" destOrd="0" presId="urn:microsoft.com/office/officeart/2008/layout/LinedList"/>
    <dgm:cxn modelId="{1E8107A1-A7E2-4C9E-ACE1-2699FC2E3EC4}" type="presParOf" srcId="{BEA5872A-A9A3-4F62-AD8F-0B6903093B4D}" destId="{447EB38A-CB59-4170-8699-1A5EF4A0FF56}" srcOrd="0" destOrd="0" presId="urn:microsoft.com/office/officeart/2008/layout/LinedList"/>
    <dgm:cxn modelId="{6CF9B4C8-4C50-46C8-861D-2BB9109E2DFD}" type="presParOf" srcId="{BEA5872A-A9A3-4F62-AD8F-0B6903093B4D}" destId="{A02CD7B9-ED72-437E-9FDE-A2A72DE35AF2}" srcOrd="1" destOrd="0" presId="urn:microsoft.com/office/officeart/2008/layout/LinedList"/>
    <dgm:cxn modelId="{FF2D3359-73FF-44D7-A560-36D2BBFC0EF4}" type="presParOf" srcId="{492D84D8-4849-49E6-8909-E5A52585E459}" destId="{5B789992-2064-4A69-A44A-1FCAB6C5F53F}" srcOrd="4" destOrd="0" presId="urn:microsoft.com/office/officeart/2008/layout/LinedList"/>
    <dgm:cxn modelId="{2F4364F0-6B40-4FBF-A669-37774BB0BC66}" type="presParOf" srcId="{492D84D8-4849-49E6-8909-E5A52585E459}" destId="{F49F96B3-F4DB-4891-80A5-C83896AFF4FC}" srcOrd="5" destOrd="0" presId="urn:microsoft.com/office/officeart/2008/layout/LinedList"/>
    <dgm:cxn modelId="{A9E69A1F-1E9D-41B2-A184-45474665DE59}" type="presParOf" srcId="{F49F96B3-F4DB-4891-80A5-C83896AFF4FC}" destId="{0F084F3D-1504-476B-B850-CF1CDA7A7560}" srcOrd="0" destOrd="0" presId="urn:microsoft.com/office/officeart/2008/layout/LinedList"/>
    <dgm:cxn modelId="{1F04F5FA-25AC-4A5D-BADB-0C5EA23B3C97}" type="presParOf" srcId="{F49F96B3-F4DB-4891-80A5-C83896AFF4FC}" destId="{A36EC0A9-BE2D-4E66-84B1-5D8B0B26246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67C00-67F8-46B8-9C7E-9F8FE4A2DF4F}"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DAAE6C3-D4F2-490C-B5AD-22E5421C284B}">
      <dgm:prSet/>
      <dgm:spPr/>
      <dgm:t>
        <a:bodyPr/>
        <a:lstStyle/>
        <a:p>
          <a:r>
            <a:rPr lang="en-001"/>
            <a:t>CEX</a:t>
          </a:r>
          <a:endParaRPr lang="en-US"/>
        </a:p>
      </dgm:t>
    </dgm:pt>
    <dgm:pt modelId="{56121C0B-4856-4612-90C8-573890A68C38}" type="parTrans" cxnId="{15DED14D-D1BD-42DA-BE69-F7758D2559B3}">
      <dgm:prSet/>
      <dgm:spPr/>
      <dgm:t>
        <a:bodyPr/>
        <a:lstStyle/>
        <a:p>
          <a:endParaRPr lang="en-US"/>
        </a:p>
      </dgm:t>
    </dgm:pt>
    <dgm:pt modelId="{A66217A2-D295-471C-BFFC-71B36D36A14A}" type="sibTrans" cxnId="{15DED14D-D1BD-42DA-BE69-F7758D2559B3}">
      <dgm:prSet/>
      <dgm:spPr/>
      <dgm:t>
        <a:bodyPr/>
        <a:lstStyle/>
        <a:p>
          <a:endParaRPr lang="en-US"/>
        </a:p>
      </dgm:t>
    </dgm:pt>
    <dgm:pt modelId="{9F8265DE-5AEE-4683-8305-212768EA5AF1}">
      <dgm:prSet/>
      <dgm:spPr/>
      <dgm:t>
        <a:bodyPr/>
        <a:lstStyle/>
        <a:p>
          <a:r>
            <a:rPr lang="en-001"/>
            <a:t>CBD</a:t>
          </a:r>
          <a:endParaRPr lang="en-US"/>
        </a:p>
      </dgm:t>
    </dgm:pt>
    <dgm:pt modelId="{873B4C9A-9A45-4CEF-84B4-1D76A6F6ADA9}" type="parTrans" cxnId="{60969427-7779-405B-B643-172580FDBD34}">
      <dgm:prSet/>
      <dgm:spPr/>
      <dgm:t>
        <a:bodyPr/>
        <a:lstStyle/>
        <a:p>
          <a:endParaRPr lang="en-US"/>
        </a:p>
      </dgm:t>
    </dgm:pt>
    <dgm:pt modelId="{03855565-CC9F-4423-A4AE-CD8A23EBA41B}" type="sibTrans" cxnId="{60969427-7779-405B-B643-172580FDBD34}">
      <dgm:prSet/>
      <dgm:spPr/>
      <dgm:t>
        <a:bodyPr/>
        <a:lstStyle/>
        <a:p>
          <a:endParaRPr lang="en-US"/>
        </a:p>
      </dgm:t>
    </dgm:pt>
    <dgm:pt modelId="{7BC4A688-0B5A-4A1D-AA5A-A1A2C4B7B4D2}">
      <dgm:prSet/>
      <dgm:spPr/>
      <dgm:t>
        <a:bodyPr/>
        <a:lstStyle/>
        <a:p>
          <a:r>
            <a:rPr lang="en-001"/>
            <a:t>DOPS</a:t>
          </a:r>
          <a:endParaRPr lang="en-US"/>
        </a:p>
      </dgm:t>
    </dgm:pt>
    <dgm:pt modelId="{9C1F86FC-F604-42C6-A667-07601A15F78C}" type="parTrans" cxnId="{282D9295-7ADC-496C-9DFC-054A7DC56B2B}">
      <dgm:prSet/>
      <dgm:spPr/>
      <dgm:t>
        <a:bodyPr/>
        <a:lstStyle/>
        <a:p>
          <a:endParaRPr lang="en-US"/>
        </a:p>
      </dgm:t>
    </dgm:pt>
    <dgm:pt modelId="{9D9B424E-C21F-482D-A96D-05AFFC661CCA}" type="sibTrans" cxnId="{282D9295-7ADC-496C-9DFC-054A7DC56B2B}">
      <dgm:prSet/>
      <dgm:spPr/>
      <dgm:t>
        <a:bodyPr/>
        <a:lstStyle/>
        <a:p>
          <a:endParaRPr lang="en-US"/>
        </a:p>
      </dgm:t>
    </dgm:pt>
    <dgm:pt modelId="{00B1B56D-D362-4C62-A1E7-CA1E4BA2D7AA}">
      <dgm:prSet/>
      <dgm:spPr/>
      <dgm:t>
        <a:bodyPr/>
        <a:lstStyle/>
        <a:p>
          <a:r>
            <a:rPr lang="en-001"/>
            <a:t>PBA</a:t>
          </a:r>
          <a:endParaRPr lang="en-US"/>
        </a:p>
      </dgm:t>
    </dgm:pt>
    <dgm:pt modelId="{4380E5BC-41FB-4B18-9593-A79D4923947B}" type="parTrans" cxnId="{A499D00C-742B-4D80-9D23-87477A54DD56}">
      <dgm:prSet/>
      <dgm:spPr/>
      <dgm:t>
        <a:bodyPr/>
        <a:lstStyle/>
        <a:p>
          <a:endParaRPr lang="en-US"/>
        </a:p>
      </dgm:t>
    </dgm:pt>
    <dgm:pt modelId="{08075C44-7A02-4F9A-B291-84766C9EE088}" type="sibTrans" cxnId="{A499D00C-742B-4D80-9D23-87477A54DD56}">
      <dgm:prSet/>
      <dgm:spPr/>
      <dgm:t>
        <a:bodyPr/>
        <a:lstStyle/>
        <a:p>
          <a:endParaRPr lang="en-US"/>
        </a:p>
      </dgm:t>
    </dgm:pt>
    <dgm:pt modelId="{7650D8D1-7EC3-478E-8EE7-34B41CDE1507}">
      <dgm:prSet/>
      <dgm:spPr/>
      <dgm:t>
        <a:bodyPr/>
        <a:lstStyle/>
        <a:p>
          <a:r>
            <a:rPr lang="en-001"/>
            <a:t>OOT</a:t>
          </a:r>
          <a:endParaRPr lang="en-US"/>
        </a:p>
      </dgm:t>
    </dgm:pt>
    <dgm:pt modelId="{1BE37F97-912D-4A64-B28C-621F3ECAC6EB}" type="parTrans" cxnId="{C1C14D86-F33E-4878-99D6-70D0C7C65BC4}">
      <dgm:prSet/>
      <dgm:spPr/>
      <dgm:t>
        <a:bodyPr/>
        <a:lstStyle/>
        <a:p>
          <a:endParaRPr lang="en-US"/>
        </a:p>
      </dgm:t>
    </dgm:pt>
    <dgm:pt modelId="{8C779201-109B-4A95-B120-6F0D59BD4A1C}" type="sibTrans" cxnId="{C1C14D86-F33E-4878-99D6-70D0C7C65BC4}">
      <dgm:prSet/>
      <dgm:spPr/>
      <dgm:t>
        <a:bodyPr/>
        <a:lstStyle/>
        <a:p>
          <a:endParaRPr lang="en-US"/>
        </a:p>
      </dgm:t>
    </dgm:pt>
    <dgm:pt modelId="{F003D84C-54B8-439C-A955-6AF69C388B2F}">
      <dgm:prSet/>
      <dgm:spPr/>
      <dgm:t>
        <a:bodyPr/>
        <a:lstStyle/>
        <a:p>
          <a:r>
            <a:rPr lang="en-001" dirty="0"/>
            <a:t>A</a:t>
          </a:r>
          <a:r>
            <a:rPr lang="en-US" dirty="0"/>
            <a:t>u</a:t>
          </a:r>
          <a:r>
            <a:rPr lang="en-001" dirty="0"/>
            <a:t>dit </a:t>
          </a:r>
          <a:endParaRPr lang="en-US" dirty="0"/>
        </a:p>
      </dgm:t>
    </dgm:pt>
    <dgm:pt modelId="{56064EBF-FEC9-416C-B7A9-4B370F3DFEE7}" type="parTrans" cxnId="{C3B046E8-61B5-4B37-9904-66CB923423C9}">
      <dgm:prSet/>
      <dgm:spPr/>
      <dgm:t>
        <a:bodyPr/>
        <a:lstStyle/>
        <a:p>
          <a:endParaRPr lang="en-US"/>
        </a:p>
      </dgm:t>
    </dgm:pt>
    <dgm:pt modelId="{4BED8F29-BD86-415E-9FC3-467508DC5057}" type="sibTrans" cxnId="{C3B046E8-61B5-4B37-9904-66CB923423C9}">
      <dgm:prSet/>
      <dgm:spPr/>
      <dgm:t>
        <a:bodyPr/>
        <a:lstStyle/>
        <a:p>
          <a:endParaRPr lang="en-US"/>
        </a:p>
      </dgm:t>
    </dgm:pt>
    <dgm:pt modelId="{D98E2BBA-B17F-4258-B440-29883F43356A}" type="pres">
      <dgm:prSet presAssocID="{72267C00-67F8-46B8-9C7E-9F8FE4A2DF4F}" presName="diagram" presStyleCnt="0">
        <dgm:presLayoutVars>
          <dgm:dir/>
          <dgm:resizeHandles val="exact"/>
        </dgm:presLayoutVars>
      </dgm:prSet>
      <dgm:spPr/>
    </dgm:pt>
    <dgm:pt modelId="{AF603ED3-844C-4BE2-BDE8-B5C9D0B1AE18}" type="pres">
      <dgm:prSet presAssocID="{8DAAE6C3-D4F2-490C-B5AD-22E5421C284B}" presName="node" presStyleLbl="node1" presStyleIdx="0" presStyleCnt="6">
        <dgm:presLayoutVars>
          <dgm:bulletEnabled val="1"/>
        </dgm:presLayoutVars>
      </dgm:prSet>
      <dgm:spPr/>
    </dgm:pt>
    <dgm:pt modelId="{0CE64594-5C62-47C8-80BC-1EF146CBD3BB}" type="pres">
      <dgm:prSet presAssocID="{A66217A2-D295-471C-BFFC-71B36D36A14A}" presName="sibTrans" presStyleCnt="0"/>
      <dgm:spPr/>
    </dgm:pt>
    <dgm:pt modelId="{BB13D30F-5208-4C03-8D35-CB724C6BCF83}" type="pres">
      <dgm:prSet presAssocID="{9F8265DE-5AEE-4683-8305-212768EA5AF1}" presName="node" presStyleLbl="node1" presStyleIdx="1" presStyleCnt="6">
        <dgm:presLayoutVars>
          <dgm:bulletEnabled val="1"/>
        </dgm:presLayoutVars>
      </dgm:prSet>
      <dgm:spPr/>
    </dgm:pt>
    <dgm:pt modelId="{CD4DD1F4-B05B-41C0-A628-06FD25A62E1D}" type="pres">
      <dgm:prSet presAssocID="{03855565-CC9F-4423-A4AE-CD8A23EBA41B}" presName="sibTrans" presStyleCnt="0"/>
      <dgm:spPr/>
    </dgm:pt>
    <dgm:pt modelId="{21682751-99D9-4FD4-83F3-9FD7089F8213}" type="pres">
      <dgm:prSet presAssocID="{7BC4A688-0B5A-4A1D-AA5A-A1A2C4B7B4D2}" presName="node" presStyleLbl="node1" presStyleIdx="2" presStyleCnt="6">
        <dgm:presLayoutVars>
          <dgm:bulletEnabled val="1"/>
        </dgm:presLayoutVars>
      </dgm:prSet>
      <dgm:spPr/>
    </dgm:pt>
    <dgm:pt modelId="{3A97A73B-616F-4947-A624-DBD76C4573E2}" type="pres">
      <dgm:prSet presAssocID="{9D9B424E-C21F-482D-A96D-05AFFC661CCA}" presName="sibTrans" presStyleCnt="0"/>
      <dgm:spPr/>
    </dgm:pt>
    <dgm:pt modelId="{36DAF662-DCE3-45FF-88A4-6794E8BF99E7}" type="pres">
      <dgm:prSet presAssocID="{00B1B56D-D362-4C62-A1E7-CA1E4BA2D7AA}" presName="node" presStyleLbl="node1" presStyleIdx="3" presStyleCnt="6">
        <dgm:presLayoutVars>
          <dgm:bulletEnabled val="1"/>
        </dgm:presLayoutVars>
      </dgm:prSet>
      <dgm:spPr/>
    </dgm:pt>
    <dgm:pt modelId="{8106F039-7F0A-4996-BE37-768615983C43}" type="pres">
      <dgm:prSet presAssocID="{08075C44-7A02-4F9A-B291-84766C9EE088}" presName="sibTrans" presStyleCnt="0"/>
      <dgm:spPr/>
    </dgm:pt>
    <dgm:pt modelId="{F1805138-FB8B-4F2D-B5A1-929ED3813D38}" type="pres">
      <dgm:prSet presAssocID="{7650D8D1-7EC3-478E-8EE7-34B41CDE1507}" presName="node" presStyleLbl="node1" presStyleIdx="4" presStyleCnt="6">
        <dgm:presLayoutVars>
          <dgm:bulletEnabled val="1"/>
        </dgm:presLayoutVars>
      </dgm:prSet>
      <dgm:spPr/>
    </dgm:pt>
    <dgm:pt modelId="{6049786A-9B32-4EA5-9436-795B0E52CE95}" type="pres">
      <dgm:prSet presAssocID="{8C779201-109B-4A95-B120-6F0D59BD4A1C}" presName="sibTrans" presStyleCnt="0"/>
      <dgm:spPr/>
    </dgm:pt>
    <dgm:pt modelId="{4EFEEFA2-8CE7-41CD-8276-C9B164B4DC57}" type="pres">
      <dgm:prSet presAssocID="{F003D84C-54B8-439C-A955-6AF69C388B2F}" presName="node" presStyleLbl="node1" presStyleIdx="5" presStyleCnt="6">
        <dgm:presLayoutVars>
          <dgm:bulletEnabled val="1"/>
        </dgm:presLayoutVars>
      </dgm:prSet>
      <dgm:spPr/>
    </dgm:pt>
  </dgm:ptLst>
  <dgm:cxnLst>
    <dgm:cxn modelId="{A499D00C-742B-4D80-9D23-87477A54DD56}" srcId="{72267C00-67F8-46B8-9C7E-9F8FE4A2DF4F}" destId="{00B1B56D-D362-4C62-A1E7-CA1E4BA2D7AA}" srcOrd="3" destOrd="0" parTransId="{4380E5BC-41FB-4B18-9593-A79D4923947B}" sibTransId="{08075C44-7A02-4F9A-B291-84766C9EE088}"/>
    <dgm:cxn modelId="{85273E0F-05CA-4B1D-A032-8AE842C2966E}" type="presOf" srcId="{9F8265DE-5AEE-4683-8305-212768EA5AF1}" destId="{BB13D30F-5208-4C03-8D35-CB724C6BCF83}" srcOrd="0" destOrd="0" presId="urn:microsoft.com/office/officeart/2005/8/layout/default"/>
    <dgm:cxn modelId="{60969427-7779-405B-B643-172580FDBD34}" srcId="{72267C00-67F8-46B8-9C7E-9F8FE4A2DF4F}" destId="{9F8265DE-5AEE-4683-8305-212768EA5AF1}" srcOrd="1" destOrd="0" parTransId="{873B4C9A-9A45-4CEF-84B4-1D76A6F6ADA9}" sibTransId="{03855565-CC9F-4423-A4AE-CD8A23EBA41B}"/>
    <dgm:cxn modelId="{BD72A061-2377-45DD-85D7-EF5A2E24F48F}" type="presOf" srcId="{8DAAE6C3-D4F2-490C-B5AD-22E5421C284B}" destId="{AF603ED3-844C-4BE2-BDE8-B5C9D0B1AE18}" srcOrd="0" destOrd="0" presId="urn:microsoft.com/office/officeart/2005/8/layout/default"/>
    <dgm:cxn modelId="{2925B46B-99F1-4C6B-BBC9-1C54E17956F7}" type="presOf" srcId="{F003D84C-54B8-439C-A955-6AF69C388B2F}" destId="{4EFEEFA2-8CE7-41CD-8276-C9B164B4DC57}" srcOrd="0" destOrd="0" presId="urn:microsoft.com/office/officeart/2005/8/layout/default"/>
    <dgm:cxn modelId="{15DED14D-D1BD-42DA-BE69-F7758D2559B3}" srcId="{72267C00-67F8-46B8-9C7E-9F8FE4A2DF4F}" destId="{8DAAE6C3-D4F2-490C-B5AD-22E5421C284B}" srcOrd="0" destOrd="0" parTransId="{56121C0B-4856-4612-90C8-573890A68C38}" sibTransId="{A66217A2-D295-471C-BFFC-71B36D36A14A}"/>
    <dgm:cxn modelId="{C1C14D86-F33E-4878-99D6-70D0C7C65BC4}" srcId="{72267C00-67F8-46B8-9C7E-9F8FE4A2DF4F}" destId="{7650D8D1-7EC3-478E-8EE7-34B41CDE1507}" srcOrd="4" destOrd="0" parTransId="{1BE37F97-912D-4A64-B28C-621F3ECAC6EB}" sibTransId="{8C779201-109B-4A95-B120-6F0D59BD4A1C}"/>
    <dgm:cxn modelId="{282D9295-7ADC-496C-9DFC-054A7DC56B2B}" srcId="{72267C00-67F8-46B8-9C7E-9F8FE4A2DF4F}" destId="{7BC4A688-0B5A-4A1D-AA5A-A1A2C4B7B4D2}" srcOrd="2" destOrd="0" parTransId="{9C1F86FC-F604-42C6-A667-07601A15F78C}" sibTransId="{9D9B424E-C21F-482D-A96D-05AFFC661CCA}"/>
    <dgm:cxn modelId="{636251A2-6068-4D2D-A7C0-63DE5F6ACA21}" type="presOf" srcId="{00B1B56D-D362-4C62-A1E7-CA1E4BA2D7AA}" destId="{36DAF662-DCE3-45FF-88A4-6794E8BF99E7}" srcOrd="0" destOrd="0" presId="urn:microsoft.com/office/officeart/2005/8/layout/default"/>
    <dgm:cxn modelId="{501A9BB0-E008-44FE-9716-E509E0782EE5}" type="presOf" srcId="{72267C00-67F8-46B8-9C7E-9F8FE4A2DF4F}" destId="{D98E2BBA-B17F-4258-B440-29883F43356A}" srcOrd="0" destOrd="0" presId="urn:microsoft.com/office/officeart/2005/8/layout/default"/>
    <dgm:cxn modelId="{D1FF3FB6-54C1-45F5-8EBF-9C7F01771C78}" type="presOf" srcId="{7BC4A688-0B5A-4A1D-AA5A-A1A2C4B7B4D2}" destId="{21682751-99D9-4FD4-83F3-9FD7089F8213}" srcOrd="0" destOrd="0" presId="urn:microsoft.com/office/officeart/2005/8/layout/default"/>
    <dgm:cxn modelId="{19D828BB-44B5-4454-82FD-D48875635CBC}" type="presOf" srcId="{7650D8D1-7EC3-478E-8EE7-34B41CDE1507}" destId="{F1805138-FB8B-4F2D-B5A1-929ED3813D38}" srcOrd="0" destOrd="0" presId="urn:microsoft.com/office/officeart/2005/8/layout/default"/>
    <dgm:cxn modelId="{C3B046E8-61B5-4B37-9904-66CB923423C9}" srcId="{72267C00-67F8-46B8-9C7E-9F8FE4A2DF4F}" destId="{F003D84C-54B8-439C-A955-6AF69C388B2F}" srcOrd="5" destOrd="0" parTransId="{56064EBF-FEC9-416C-B7A9-4B370F3DFEE7}" sibTransId="{4BED8F29-BD86-415E-9FC3-467508DC5057}"/>
    <dgm:cxn modelId="{E21DF1CD-78B0-4BB7-8094-36A0802FCDBF}" type="presParOf" srcId="{D98E2BBA-B17F-4258-B440-29883F43356A}" destId="{AF603ED3-844C-4BE2-BDE8-B5C9D0B1AE18}" srcOrd="0" destOrd="0" presId="urn:microsoft.com/office/officeart/2005/8/layout/default"/>
    <dgm:cxn modelId="{B5EECA74-2B83-4F44-B27B-2A8A59A0AD1F}" type="presParOf" srcId="{D98E2BBA-B17F-4258-B440-29883F43356A}" destId="{0CE64594-5C62-47C8-80BC-1EF146CBD3BB}" srcOrd="1" destOrd="0" presId="urn:microsoft.com/office/officeart/2005/8/layout/default"/>
    <dgm:cxn modelId="{9B86C262-0415-4139-8BAB-D6DA352FFA9E}" type="presParOf" srcId="{D98E2BBA-B17F-4258-B440-29883F43356A}" destId="{BB13D30F-5208-4C03-8D35-CB724C6BCF83}" srcOrd="2" destOrd="0" presId="urn:microsoft.com/office/officeart/2005/8/layout/default"/>
    <dgm:cxn modelId="{2468319E-BCE7-4BF0-9054-82976103CBC7}" type="presParOf" srcId="{D98E2BBA-B17F-4258-B440-29883F43356A}" destId="{CD4DD1F4-B05B-41C0-A628-06FD25A62E1D}" srcOrd="3" destOrd="0" presId="urn:microsoft.com/office/officeart/2005/8/layout/default"/>
    <dgm:cxn modelId="{D560C27E-5925-4086-8F1E-A1E175ED1B54}" type="presParOf" srcId="{D98E2BBA-B17F-4258-B440-29883F43356A}" destId="{21682751-99D9-4FD4-83F3-9FD7089F8213}" srcOrd="4" destOrd="0" presId="urn:microsoft.com/office/officeart/2005/8/layout/default"/>
    <dgm:cxn modelId="{9990EE54-ED4A-4C88-85A5-3B0BC0698749}" type="presParOf" srcId="{D98E2BBA-B17F-4258-B440-29883F43356A}" destId="{3A97A73B-616F-4947-A624-DBD76C4573E2}" srcOrd="5" destOrd="0" presId="urn:microsoft.com/office/officeart/2005/8/layout/default"/>
    <dgm:cxn modelId="{19D2D553-3E0F-4063-B4FE-0EEAB5773BA7}" type="presParOf" srcId="{D98E2BBA-B17F-4258-B440-29883F43356A}" destId="{36DAF662-DCE3-45FF-88A4-6794E8BF99E7}" srcOrd="6" destOrd="0" presId="urn:microsoft.com/office/officeart/2005/8/layout/default"/>
    <dgm:cxn modelId="{C1FFBE45-8947-40ED-9801-0D6C91A2E2B7}" type="presParOf" srcId="{D98E2BBA-B17F-4258-B440-29883F43356A}" destId="{8106F039-7F0A-4996-BE37-768615983C43}" srcOrd="7" destOrd="0" presId="urn:microsoft.com/office/officeart/2005/8/layout/default"/>
    <dgm:cxn modelId="{422B60B9-D962-468F-AA75-AD6969A7E5BC}" type="presParOf" srcId="{D98E2BBA-B17F-4258-B440-29883F43356A}" destId="{F1805138-FB8B-4F2D-B5A1-929ED3813D38}" srcOrd="8" destOrd="0" presId="urn:microsoft.com/office/officeart/2005/8/layout/default"/>
    <dgm:cxn modelId="{C4E705B5-5855-4E0C-9A04-1AE7352393F6}" type="presParOf" srcId="{D98E2BBA-B17F-4258-B440-29883F43356A}" destId="{6049786A-9B32-4EA5-9436-795B0E52CE95}" srcOrd="9" destOrd="0" presId="urn:microsoft.com/office/officeart/2005/8/layout/default"/>
    <dgm:cxn modelId="{58B3EA0B-A614-4FED-9438-F9612B18759D}" type="presParOf" srcId="{D98E2BBA-B17F-4258-B440-29883F43356A}" destId="{4EFEEFA2-8CE7-41CD-8276-C9B164B4DC5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9355E8-6EC3-4C20-B529-64E64D5053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5F910D-7026-4709-B951-39E77F1F27E3}">
      <dgm:prSet/>
      <dgm:spPr/>
      <dgm:t>
        <a:bodyPr/>
        <a:lstStyle/>
        <a:p>
          <a:r>
            <a:rPr lang="en-001"/>
            <a:t>Use these as source of learning and feedback rather than tick box</a:t>
          </a:r>
          <a:endParaRPr lang="en-US"/>
        </a:p>
      </dgm:t>
    </dgm:pt>
    <dgm:pt modelId="{18A961D8-5AC0-47A1-81DB-711A4E4C888C}" type="parTrans" cxnId="{E71975FE-FF85-4DB8-A46B-489DB427AD99}">
      <dgm:prSet/>
      <dgm:spPr/>
      <dgm:t>
        <a:bodyPr/>
        <a:lstStyle/>
        <a:p>
          <a:endParaRPr lang="en-US"/>
        </a:p>
      </dgm:t>
    </dgm:pt>
    <dgm:pt modelId="{0872646E-2B33-4C14-AB1D-137E6E5F5951}" type="sibTrans" cxnId="{E71975FE-FF85-4DB8-A46B-489DB427AD99}">
      <dgm:prSet/>
      <dgm:spPr/>
      <dgm:t>
        <a:bodyPr/>
        <a:lstStyle/>
        <a:p>
          <a:endParaRPr lang="en-US"/>
        </a:p>
      </dgm:t>
    </dgm:pt>
    <dgm:pt modelId="{049DF690-4FEA-42D6-BF2C-CAB80A782E2B}">
      <dgm:prSet/>
      <dgm:spPr/>
      <dgm:t>
        <a:bodyPr/>
        <a:lstStyle/>
        <a:p>
          <a:r>
            <a:rPr lang="en-001"/>
            <a:t>Discuss with consultant  beforehand </a:t>
          </a:r>
          <a:endParaRPr lang="en-US"/>
        </a:p>
      </dgm:t>
    </dgm:pt>
    <dgm:pt modelId="{7029D29B-2401-459B-994A-7DE735CB3C23}" type="parTrans" cxnId="{0CAF5504-E244-457A-994E-5EC1A7D4B637}">
      <dgm:prSet/>
      <dgm:spPr/>
      <dgm:t>
        <a:bodyPr/>
        <a:lstStyle/>
        <a:p>
          <a:endParaRPr lang="en-US"/>
        </a:p>
      </dgm:t>
    </dgm:pt>
    <dgm:pt modelId="{64A4AD59-01C7-43E3-A82D-B3E01ADE7E67}" type="sibTrans" cxnId="{0CAF5504-E244-457A-994E-5EC1A7D4B637}">
      <dgm:prSet/>
      <dgm:spPr/>
      <dgm:t>
        <a:bodyPr/>
        <a:lstStyle/>
        <a:p>
          <a:endParaRPr lang="en-US"/>
        </a:p>
      </dgm:t>
    </dgm:pt>
    <dgm:pt modelId="{C7546B0A-2ED0-4491-9CE6-9120B6FA0E7E}">
      <dgm:prSet/>
      <dgm:spPr/>
      <dgm:t>
        <a:bodyPr/>
        <a:lstStyle/>
        <a:p>
          <a:r>
            <a:rPr lang="en-001"/>
            <a:t>Validate face to face immediately where possible rather than e mailing later when the supervisor may have forgotten</a:t>
          </a:r>
          <a:endParaRPr lang="en-US"/>
        </a:p>
      </dgm:t>
    </dgm:pt>
    <dgm:pt modelId="{D1D338D8-345F-47DC-911C-50D78B932126}" type="parTrans" cxnId="{3DBFFFF8-C56E-47B6-9454-25996AE9F724}">
      <dgm:prSet/>
      <dgm:spPr/>
      <dgm:t>
        <a:bodyPr/>
        <a:lstStyle/>
        <a:p>
          <a:endParaRPr lang="en-US"/>
        </a:p>
      </dgm:t>
    </dgm:pt>
    <dgm:pt modelId="{C0FD77DA-AC29-4A92-9BAF-292ECF6948CD}" type="sibTrans" cxnId="{3DBFFFF8-C56E-47B6-9454-25996AE9F724}">
      <dgm:prSet/>
      <dgm:spPr/>
      <dgm:t>
        <a:bodyPr/>
        <a:lstStyle/>
        <a:p>
          <a:endParaRPr lang="en-US"/>
        </a:p>
      </dgm:t>
    </dgm:pt>
    <dgm:pt modelId="{72C9951D-EFB5-4C8D-ACFD-B33FD487178C}">
      <dgm:prSet/>
      <dgm:spPr/>
      <dgm:t>
        <a:bodyPr/>
        <a:lstStyle/>
        <a:p>
          <a:r>
            <a:rPr lang="en-001"/>
            <a:t>Consultant validated should be at least 50% </a:t>
          </a:r>
          <a:endParaRPr lang="en-US"/>
        </a:p>
      </dgm:t>
    </dgm:pt>
    <dgm:pt modelId="{213B2B97-F529-4FC1-AA06-51DEA344655B}" type="parTrans" cxnId="{FE9B4ED6-6399-44BF-9A6E-CEE0A3142DE8}">
      <dgm:prSet/>
      <dgm:spPr/>
      <dgm:t>
        <a:bodyPr/>
        <a:lstStyle/>
        <a:p>
          <a:endParaRPr lang="en-US"/>
        </a:p>
      </dgm:t>
    </dgm:pt>
    <dgm:pt modelId="{E11917E4-B364-4D47-96B1-EFD5B9BCA25D}" type="sibTrans" cxnId="{FE9B4ED6-6399-44BF-9A6E-CEE0A3142DE8}">
      <dgm:prSet/>
      <dgm:spPr/>
      <dgm:t>
        <a:bodyPr/>
        <a:lstStyle/>
        <a:p>
          <a:endParaRPr lang="en-US"/>
        </a:p>
      </dgm:t>
    </dgm:pt>
    <dgm:pt modelId="{F62C5CBD-6643-4467-9044-59A6D6E5673E}">
      <dgm:prSet/>
      <dgm:spPr/>
      <dgm:t>
        <a:bodyPr/>
        <a:lstStyle/>
        <a:p>
          <a:r>
            <a:rPr lang="en-001"/>
            <a:t>Used to be 40 per year - no set number at present </a:t>
          </a:r>
          <a:endParaRPr lang="en-US"/>
        </a:p>
      </dgm:t>
    </dgm:pt>
    <dgm:pt modelId="{04D9E565-49A0-4300-B579-3E92338E2FF4}" type="parTrans" cxnId="{0563B41F-2082-4777-8CA2-78E0210C13C8}">
      <dgm:prSet/>
      <dgm:spPr/>
      <dgm:t>
        <a:bodyPr/>
        <a:lstStyle/>
        <a:p>
          <a:endParaRPr lang="en-US"/>
        </a:p>
      </dgm:t>
    </dgm:pt>
    <dgm:pt modelId="{B053A810-324B-4416-8D6E-5E01D576B9AF}" type="sibTrans" cxnId="{0563B41F-2082-4777-8CA2-78E0210C13C8}">
      <dgm:prSet/>
      <dgm:spPr/>
      <dgm:t>
        <a:bodyPr/>
        <a:lstStyle/>
        <a:p>
          <a:endParaRPr lang="en-US"/>
        </a:p>
      </dgm:t>
    </dgm:pt>
    <dgm:pt modelId="{19254F93-CC8A-4211-A49A-83A5C6117EF9}" type="pres">
      <dgm:prSet presAssocID="{0B9355E8-6EC3-4C20-B529-64E64D505358}" presName="linear" presStyleCnt="0">
        <dgm:presLayoutVars>
          <dgm:animLvl val="lvl"/>
          <dgm:resizeHandles val="exact"/>
        </dgm:presLayoutVars>
      </dgm:prSet>
      <dgm:spPr/>
    </dgm:pt>
    <dgm:pt modelId="{BCF1432E-C2BD-4CC7-A08E-53CDC999520D}" type="pres">
      <dgm:prSet presAssocID="{3E5F910D-7026-4709-B951-39E77F1F27E3}" presName="parentText" presStyleLbl="node1" presStyleIdx="0" presStyleCnt="5">
        <dgm:presLayoutVars>
          <dgm:chMax val="0"/>
          <dgm:bulletEnabled val="1"/>
        </dgm:presLayoutVars>
      </dgm:prSet>
      <dgm:spPr/>
    </dgm:pt>
    <dgm:pt modelId="{A36D802F-3009-4AAA-A4A5-A7265F3B869E}" type="pres">
      <dgm:prSet presAssocID="{0872646E-2B33-4C14-AB1D-137E6E5F5951}" presName="spacer" presStyleCnt="0"/>
      <dgm:spPr/>
    </dgm:pt>
    <dgm:pt modelId="{75EE00EF-3DF2-4E11-9AC8-3A52615288E3}" type="pres">
      <dgm:prSet presAssocID="{049DF690-4FEA-42D6-BF2C-CAB80A782E2B}" presName="parentText" presStyleLbl="node1" presStyleIdx="1" presStyleCnt="5">
        <dgm:presLayoutVars>
          <dgm:chMax val="0"/>
          <dgm:bulletEnabled val="1"/>
        </dgm:presLayoutVars>
      </dgm:prSet>
      <dgm:spPr/>
    </dgm:pt>
    <dgm:pt modelId="{17A0C6D1-BF70-4554-A5F5-2C8646D6BC65}" type="pres">
      <dgm:prSet presAssocID="{64A4AD59-01C7-43E3-A82D-B3E01ADE7E67}" presName="spacer" presStyleCnt="0"/>
      <dgm:spPr/>
    </dgm:pt>
    <dgm:pt modelId="{90419256-0BA2-4D3E-B5EE-95420BACB5ED}" type="pres">
      <dgm:prSet presAssocID="{C7546B0A-2ED0-4491-9CE6-9120B6FA0E7E}" presName="parentText" presStyleLbl="node1" presStyleIdx="2" presStyleCnt="5">
        <dgm:presLayoutVars>
          <dgm:chMax val="0"/>
          <dgm:bulletEnabled val="1"/>
        </dgm:presLayoutVars>
      </dgm:prSet>
      <dgm:spPr/>
    </dgm:pt>
    <dgm:pt modelId="{1AF5741C-4118-4E19-AB79-AFF07000E735}" type="pres">
      <dgm:prSet presAssocID="{C0FD77DA-AC29-4A92-9BAF-292ECF6948CD}" presName="spacer" presStyleCnt="0"/>
      <dgm:spPr/>
    </dgm:pt>
    <dgm:pt modelId="{3AD980D8-8539-4080-8236-A81449558DF6}" type="pres">
      <dgm:prSet presAssocID="{72C9951D-EFB5-4C8D-ACFD-B33FD487178C}" presName="parentText" presStyleLbl="node1" presStyleIdx="3" presStyleCnt="5">
        <dgm:presLayoutVars>
          <dgm:chMax val="0"/>
          <dgm:bulletEnabled val="1"/>
        </dgm:presLayoutVars>
      </dgm:prSet>
      <dgm:spPr/>
    </dgm:pt>
    <dgm:pt modelId="{B45591AD-D018-40F4-B9D7-AC477CE7930A}" type="pres">
      <dgm:prSet presAssocID="{E11917E4-B364-4D47-96B1-EFD5B9BCA25D}" presName="spacer" presStyleCnt="0"/>
      <dgm:spPr/>
    </dgm:pt>
    <dgm:pt modelId="{EF436D2D-3E19-4E16-9E2B-BD0FF85233F8}" type="pres">
      <dgm:prSet presAssocID="{F62C5CBD-6643-4467-9044-59A6D6E5673E}" presName="parentText" presStyleLbl="node1" presStyleIdx="4" presStyleCnt="5">
        <dgm:presLayoutVars>
          <dgm:chMax val="0"/>
          <dgm:bulletEnabled val="1"/>
        </dgm:presLayoutVars>
      </dgm:prSet>
      <dgm:spPr/>
    </dgm:pt>
  </dgm:ptLst>
  <dgm:cxnLst>
    <dgm:cxn modelId="{0CAF5504-E244-457A-994E-5EC1A7D4B637}" srcId="{0B9355E8-6EC3-4C20-B529-64E64D505358}" destId="{049DF690-4FEA-42D6-BF2C-CAB80A782E2B}" srcOrd="1" destOrd="0" parTransId="{7029D29B-2401-459B-994A-7DE735CB3C23}" sibTransId="{64A4AD59-01C7-43E3-A82D-B3E01ADE7E67}"/>
    <dgm:cxn modelId="{0563B41F-2082-4777-8CA2-78E0210C13C8}" srcId="{0B9355E8-6EC3-4C20-B529-64E64D505358}" destId="{F62C5CBD-6643-4467-9044-59A6D6E5673E}" srcOrd="4" destOrd="0" parTransId="{04D9E565-49A0-4300-B579-3E92338E2FF4}" sibTransId="{B053A810-324B-4416-8D6E-5E01D576B9AF}"/>
    <dgm:cxn modelId="{D4A03438-2C12-4EA8-ACC6-55D2BEE015DD}" type="presOf" srcId="{F62C5CBD-6643-4467-9044-59A6D6E5673E}" destId="{EF436D2D-3E19-4E16-9E2B-BD0FF85233F8}" srcOrd="0" destOrd="0" presId="urn:microsoft.com/office/officeart/2005/8/layout/vList2"/>
    <dgm:cxn modelId="{9F687956-F620-4A91-9A96-A85E6226C0E0}" type="presOf" srcId="{3E5F910D-7026-4709-B951-39E77F1F27E3}" destId="{BCF1432E-C2BD-4CC7-A08E-53CDC999520D}" srcOrd="0" destOrd="0" presId="urn:microsoft.com/office/officeart/2005/8/layout/vList2"/>
    <dgm:cxn modelId="{8C54D290-D873-4FE4-B0CD-0AA985363B70}" type="presOf" srcId="{049DF690-4FEA-42D6-BF2C-CAB80A782E2B}" destId="{75EE00EF-3DF2-4E11-9AC8-3A52615288E3}" srcOrd="0" destOrd="0" presId="urn:microsoft.com/office/officeart/2005/8/layout/vList2"/>
    <dgm:cxn modelId="{D054BBBE-044B-4701-AA02-2C0526852E43}" type="presOf" srcId="{72C9951D-EFB5-4C8D-ACFD-B33FD487178C}" destId="{3AD980D8-8539-4080-8236-A81449558DF6}" srcOrd="0" destOrd="0" presId="urn:microsoft.com/office/officeart/2005/8/layout/vList2"/>
    <dgm:cxn modelId="{957E14C2-1873-4038-98DD-F4E38165794D}" type="presOf" srcId="{C7546B0A-2ED0-4491-9CE6-9120B6FA0E7E}" destId="{90419256-0BA2-4D3E-B5EE-95420BACB5ED}" srcOrd="0" destOrd="0" presId="urn:microsoft.com/office/officeart/2005/8/layout/vList2"/>
    <dgm:cxn modelId="{FE9B4ED6-6399-44BF-9A6E-CEE0A3142DE8}" srcId="{0B9355E8-6EC3-4C20-B529-64E64D505358}" destId="{72C9951D-EFB5-4C8D-ACFD-B33FD487178C}" srcOrd="3" destOrd="0" parTransId="{213B2B97-F529-4FC1-AA06-51DEA344655B}" sibTransId="{E11917E4-B364-4D47-96B1-EFD5B9BCA25D}"/>
    <dgm:cxn modelId="{D295F3D6-1387-490F-9745-C30E8C0748C5}" type="presOf" srcId="{0B9355E8-6EC3-4C20-B529-64E64D505358}" destId="{19254F93-CC8A-4211-A49A-83A5C6117EF9}" srcOrd="0" destOrd="0" presId="urn:microsoft.com/office/officeart/2005/8/layout/vList2"/>
    <dgm:cxn modelId="{3DBFFFF8-C56E-47B6-9454-25996AE9F724}" srcId="{0B9355E8-6EC3-4C20-B529-64E64D505358}" destId="{C7546B0A-2ED0-4491-9CE6-9120B6FA0E7E}" srcOrd="2" destOrd="0" parTransId="{D1D338D8-345F-47DC-911C-50D78B932126}" sibTransId="{C0FD77DA-AC29-4A92-9BAF-292ECF6948CD}"/>
    <dgm:cxn modelId="{E71975FE-FF85-4DB8-A46B-489DB427AD99}" srcId="{0B9355E8-6EC3-4C20-B529-64E64D505358}" destId="{3E5F910D-7026-4709-B951-39E77F1F27E3}" srcOrd="0" destOrd="0" parTransId="{18A961D8-5AC0-47A1-81DB-711A4E4C888C}" sibTransId="{0872646E-2B33-4C14-AB1D-137E6E5F5951}"/>
    <dgm:cxn modelId="{C944AD4C-B69D-4738-A3C5-A65C6E3FD209}" type="presParOf" srcId="{19254F93-CC8A-4211-A49A-83A5C6117EF9}" destId="{BCF1432E-C2BD-4CC7-A08E-53CDC999520D}" srcOrd="0" destOrd="0" presId="urn:microsoft.com/office/officeart/2005/8/layout/vList2"/>
    <dgm:cxn modelId="{2CA0600D-7145-464C-9A66-544E3C3551FF}" type="presParOf" srcId="{19254F93-CC8A-4211-A49A-83A5C6117EF9}" destId="{A36D802F-3009-4AAA-A4A5-A7265F3B869E}" srcOrd="1" destOrd="0" presId="urn:microsoft.com/office/officeart/2005/8/layout/vList2"/>
    <dgm:cxn modelId="{CDF39CDC-62B9-42EA-9828-76668FFD1942}" type="presParOf" srcId="{19254F93-CC8A-4211-A49A-83A5C6117EF9}" destId="{75EE00EF-3DF2-4E11-9AC8-3A52615288E3}" srcOrd="2" destOrd="0" presId="urn:microsoft.com/office/officeart/2005/8/layout/vList2"/>
    <dgm:cxn modelId="{A9B79793-4D96-4B27-9048-042A21A8B1D8}" type="presParOf" srcId="{19254F93-CC8A-4211-A49A-83A5C6117EF9}" destId="{17A0C6D1-BF70-4554-A5F5-2C8646D6BC65}" srcOrd="3" destOrd="0" presId="urn:microsoft.com/office/officeart/2005/8/layout/vList2"/>
    <dgm:cxn modelId="{73B2A515-FA3F-4B95-B980-C0B89F580DE0}" type="presParOf" srcId="{19254F93-CC8A-4211-A49A-83A5C6117EF9}" destId="{90419256-0BA2-4D3E-B5EE-95420BACB5ED}" srcOrd="4" destOrd="0" presId="urn:microsoft.com/office/officeart/2005/8/layout/vList2"/>
    <dgm:cxn modelId="{0857E6DD-9225-4298-8AF1-35FFF700229A}" type="presParOf" srcId="{19254F93-CC8A-4211-A49A-83A5C6117EF9}" destId="{1AF5741C-4118-4E19-AB79-AFF07000E735}" srcOrd="5" destOrd="0" presId="urn:microsoft.com/office/officeart/2005/8/layout/vList2"/>
    <dgm:cxn modelId="{D6310542-B086-4A1E-B038-A1364516063E}" type="presParOf" srcId="{19254F93-CC8A-4211-A49A-83A5C6117EF9}" destId="{3AD980D8-8539-4080-8236-A81449558DF6}" srcOrd="6" destOrd="0" presId="urn:microsoft.com/office/officeart/2005/8/layout/vList2"/>
    <dgm:cxn modelId="{9632E1D5-1151-4944-859B-AA25B60F786C}" type="presParOf" srcId="{19254F93-CC8A-4211-A49A-83A5C6117EF9}" destId="{B45591AD-D018-40F4-B9D7-AC477CE7930A}" srcOrd="7" destOrd="0" presId="urn:microsoft.com/office/officeart/2005/8/layout/vList2"/>
    <dgm:cxn modelId="{4D08A10F-F1D6-4F00-BED9-1AA22DCDCD35}" type="presParOf" srcId="{19254F93-CC8A-4211-A49A-83A5C6117EF9}" destId="{EF436D2D-3E19-4E16-9E2B-BD0FF85233F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561F6E-0D07-4DE2-98B3-A7A2054B0510}" type="doc">
      <dgm:prSet loTypeId="urn:microsoft.com/office/officeart/2005/8/layout/hierarchy3" loCatId="hierarchy" qsTypeId="urn:microsoft.com/office/officeart/2005/8/quickstyle/simple5" qsCatId="simple" csTypeId="urn:microsoft.com/office/officeart/2005/8/colors/colorful2" csCatId="colorful"/>
      <dgm:spPr/>
      <dgm:t>
        <a:bodyPr/>
        <a:lstStyle/>
        <a:p>
          <a:endParaRPr lang="en-US"/>
        </a:p>
      </dgm:t>
    </dgm:pt>
    <dgm:pt modelId="{3327E60C-B15B-48D7-82B1-9AF1FD852BFD}">
      <dgm:prSet/>
      <dgm:spPr/>
      <dgm:t>
        <a:bodyPr/>
        <a:lstStyle/>
        <a:p>
          <a:r>
            <a:rPr lang="en-001"/>
            <a:t>CT1 part A must</a:t>
          </a:r>
          <a:endParaRPr lang="en-US"/>
        </a:p>
      </dgm:t>
    </dgm:pt>
    <dgm:pt modelId="{11AFF40A-0B0E-40E6-A43B-73E51438AD55}" type="parTrans" cxnId="{51977628-DC70-453A-B8D5-F531F2E7E4BE}">
      <dgm:prSet/>
      <dgm:spPr/>
      <dgm:t>
        <a:bodyPr/>
        <a:lstStyle/>
        <a:p>
          <a:endParaRPr lang="en-US"/>
        </a:p>
      </dgm:t>
    </dgm:pt>
    <dgm:pt modelId="{FEF3CF03-81DC-4587-9D73-BD4D13CE089F}" type="sibTrans" cxnId="{51977628-DC70-453A-B8D5-F531F2E7E4BE}">
      <dgm:prSet/>
      <dgm:spPr/>
      <dgm:t>
        <a:bodyPr/>
        <a:lstStyle/>
        <a:p>
          <a:endParaRPr lang="en-US"/>
        </a:p>
      </dgm:t>
    </dgm:pt>
    <dgm:pt modelId="{7AD4EF74-064C-4BD1-8506-043BDF4307D9}">
      <dgm:prSet/>
      <dgm:spPr/>
      <dgm:t>
        <a:bodyPr/>
        <a:lstStyle/>
        <a:p>
          <a:r>
            <a:rPr lang="en-001"/>
            <a:t>CT2 (CCT) both A and B </a:t>
          </a:r>
          <a:endParaRPr lang="en-US"/>
        </a:p>
      </dgm:t>
    </dgm:pt>
    <dgm:pt modelId="{801E90EC-0416-41AC-841D-C61F77ED67CF}" type="parTrans" cxnId="{F7269753-72C4-460F-A051-B9890D43D997}">
      <dgm:prSet/>
      <dgm:spPr/>
      <dgm:t>
        <a:bodyPr/>
        <a:lstStyle/>
        <a:p>
          <a:endParaRPr lang="en-US"/>
        </a:p>
      </dgm:t>
    </dgm:pt>
    <dgm:pt modelId="{7D34BC76-2CBF-46AB-B9E4-2C0C1630C4CB}" type="sibTrans" cxnId="{F7269753-72C4-460F-A051-B9890D43D997}">
      <dgm:prSet/>
      <dgm:spPr/>
      <dgm:t>
        <a:bodyPr/>
        <a:lstStyle/>
        <a:p>
          <a:endParaRPr lang="en-US"/>
        </a:p>
      </dgm:t>
    </dgm:pt>
    <dgm:pt modelId="{9341908B-C50E-4303-9881-76ECB591002D}" type="pres">
      <dgm:prSet presAssocID="{AB561F6E-0D07-4DE2-98B3-A7A2054B0510}" presName="diagram" presStyleCnt="0">
        <dgm:presLayoutVars>
          <dgm:chPref val="1"/>
          <dgm:dir/>
          <dgm:animOne val="branch"/>
          <dgm:animLvl val="lvl"/>
          <dgm:resizeHandles/>
        </dgm:presLayoutVars>
      </dgm:prSet>
      <dgm:spPr/>
    </dgm:pt>
    <dgm:pt modelId="{FF019F2A-B99C-4B2D-9A29-0B5819466B51}" type="pres">
      <dgm:prSet presAssocID="{3327E60C-B15B-48D7-82B1-9AF1FD852BFD}" presName="root" presStyleCnt="0"/>
      <dgm:spPr/>
    </dgm:pt>
    <dgm:pt modelId="{34CBF144-7C76-40CF-85C1-637A75960232}" type="pres">
      <dgm:prSet presAssocID="{3327E60C-B15B-48D7-82B1-9AF1FD852BFD}" presName="rootComposite" presStyleCnt="0"/>
      <dgm:spPr/>
    </dgm:pt>
    <dgm:pt modelId="{F3BD93A3-E15D-4593-8A84-CE6BA61225E2}" type="pres">
      <dgm:prSet presAssocID="{3327E60C-B15B-48D7-82B1-9AF1FD852BFD}" presName="rootText" presStyleLbl="node1" presStyleIdx="0" presStyleCnt="2"/>
      <dgm:spPr/>
    </dgm:pt>
    <dgm:pt modelId="{B1CD2AC8-4F7D-4A35-B482-BF5FA8E95663}" type="pres">
      <dgm:prSet presAssocID="{3327E60C-B15B-48D7-82B1-9AF1FD852BFD}" presName="rootConnector" presStyleLbl="node1" presStyleIdx="0" presStyleCnt="2"/>
      <dgm:spPr/>
    </dgm:pt>
    <dgm:pt modelId="{50477452-DE9D-4F37-9D3B-760C759A9BEF}" type="pres">
      <dgm:prSet presAssocID="{3327E60C-B15B-48D7-82B1-9AF1FD852BFD}" presName="childShape" presStyleCnt="0"/>
      <dgm:spPr/>
    </dgm:pt>
    <dgm:pt modelId="{2D4D4257-E28A-4B18-A72E-5138775DCF00}" type="pres">
      <dgm:prSet presAssocID="{7AD4EF74-064C-4BD1-8506-043BDF4307D9}" presName="root" presStyleCnt="0"/>
      <dgm:spPr/>
    </dgm:pt>
    <dgm:pt modelId="{738CE02F-6569-420D-B6E7-44057B1B73C4}" type="pres">
      <dgm:prSet presAssocID="{7AD4EF74-064C-4BD1-8506-043BDF4307D9}" presName="rootComposite" presStyleCnt="0"/>
      <dgm:spPr/>
    </dgm:pt>
    <dgm:pt modelId="{52538E20-2E0C-4B6B-9493-1E0428FD33A1}" type="pres">
      <dgm:prSet presAssocID="{7AD4EF74-064C-4BD1-8506-043BDF4307D9}" presName="rootText" presStyleLbl="node1" presStyleIdx="1" presStyleCnt="2"/>
      <dgm:spPr/>
    </dgm:pt>
    <dgm:pt modelId="{CF384FFB-7A7A-443F-8607-FB5AC91D3646}" type="pres">
      <dgm:prSet presAssocID="{7AD4EF74-064C-4BD1-8506-043BDF4307D9}" presName="rootConnector" presStyleLbl="node1" presStyleIdx="1" presStyleCnt="2"/>
      <dgm:spPr/>
    </dgm:pt>
    <dgm:pt modelId="{2370F205-8FDB-43A2-B4F7-0027B954F1C5}" type="pres">
      <dgm:prSet presAssocID="{7AD4EF74-064C-4BD1-8506-043BDF4307D9}" presName="childShape" presStyleCnt="0"/>
      <dgm:spPr/>
    </dgm:pt>
  </dgm:ptLst>
  <dgm:cxnLst>
    <dgm:cxn modelId="{0AEEB608-51FD-4C73-8F0C-86AD69F74917}" type="presOf" srcId="{7AD4EF74-064C-4BD1-8506-043BDF4307D9}" destId="{CF384FFB-7A7A-443F-8607-FB5AC91D3646}" srcOrd="1" destOrd="0" presId="urn:microsoft.com/office/officeart/2005/8/layout/hierarchy3"/>
    <dgm:cxn modelId="{3D7A000D-D002-4687-9E11-2650DD9A045F}" type="presOf" srcId="{7AD4EF74-064C-4BD1-8506-043BDF4307D9}" destId="{52538E20-2E0C-4B6B-9493-1E0428FD33A1}" srcOrd="0" destOrd="0" presId="urn:microsoft.com/office/officeart/2005/8/layout/hierarchy3"/>
    <dgm:cxn modelId="{51977628-DC70-453A-B8D5-F531F2E7E4BE}" srcId="{AB561F6E-0D07-4DE2-98B3-A7A2054B0510}" destId="{3327E60C-B15B-48D7-82B1-9AF1FD852BFD}" srcOrd="0" destOrd="0" parTransId="{11AFF40A-0B0E-40E6-A43B-73E51438AD55}" sibTransId="{FEF3CF03-81DC-4587-9D73-BD4D13CE089F}"/>
    <dgm:cxn modelId="{DA32F33D-4EEF-4FCB-8F8B-45A3AC6A0B7B}" type="presOf" srcId="{3327E60C-B15B-48D7-82B1-9AF1FD852BFD}" destId="{B1CD2AC8-4F7D-4A35-B482-BF5FA8E95663}" srcOrd="1" destOrd="0" presId="urn:microsoft.com/office/officeart/2005/8/layout/hierarchy3"/>
    <dgm:cxn modelId="{A1BF4751-5E50-42F9-9832-35146B4EA1CA}" type="presOf" srcId="{AB561F6E-0D07-4DE2-98B3-A7A2054B0510}" destId="{9341908B-C50E-4303-9881-76ECB591002D}" srcOrd="0" destOrd="0" presId="urn:microsoft.com/office/officeart/2005/8/layout/hierarchy3"/>
    <dgm:cxn modelId="{F7269753-72C4-460F-A051-B9890D43D997}" srcId="{AB561F6E-0D07-4DE2-98B3-A7A2054B0510}" destId="{7AD4EF74-064C-4BD1-8506-043BDF4307D9}" srcOrd="1" destOrd="0" parTransId="{801E90EC-0416-41AC-841D-C61F77ED67CF}" sibTransId="{7D34BC76-2CBF-46AB-B9E4-2C0C1630C4CB}"/>
    <dgm:cxn modelId="{43BD66DF-DED0-4913-8291-B9AA12A36CB1}" type="presOf" srcId="{3327E60C-B15B-48D7-82B1-9AF1FD852BFD}" destId="{F3BD93A3-E15D-4593-8A84-CE6BA61225E2}" srcOrd="0" destOrd="0" presId="urn:microsoft.com/office/officeart/2005/8/layout/hierarchy3"/>
    <dgm:cxn modelId="{D44D4186-B4C4-4042-8402-0D84205BC03A}" type="presParOf" srcId="{9341908B-C50E-4303-9881-76ECB591002D}" destId="{FF019F2A-B99C-4B2D-9A29-0B5819466B51}" srcOrd="0" destOrd="0" presId="urn:microsoft.com/office/officeart/2005/8/layout/hierarchy3"/>
    <dgm:cxn modelId="{6BD4A240-4800-42CD-B73E-C38FA6F7D3EE}" type="presParOf" srcId="{FF019F2A-B99C-4B2D-9A29-0B5819466B51}" destId="{34CBF144-7C76-40CF-85C1-637A75960232}" srcOrd="0" destOrd="0" presId="urn:microsoft.com/office/officeart/2005/8/layout/hierarchy3"/>
    <dgm:cxn modelId="{BE98DC1F-24F4-4D1B-84B9-10036A62A9D5}" type="presParOf" srcId="{34CBF144-7C76-40CF-85C1-637A75960232}" destId="{F3BD93A3-E15D-4593-8A84-CE6BA61225E2}" srcOrd="0" destOrd="0" presId="urn:microsoft.com/office/officeart/2005/8/layout/hierarchy3"/>
    <dgm:cxn modelId="{F5C4E332-1173-481B-BFAD-322AEE57491C}" type="presParOf" srcId="{34CBF144-7C76-40CF-85C1-637A75960232}" destId="{B1CD2AC8-4F7D-4A35-B482-BF5FA8E95663}" srcOrd="1" destOrd="0" presId="urn:microsoft.com/office/officeart/2005/8/layout/hierarchy3"/>
    <dgm:cxn modelId="{7E0AA05B-508B-4BB5-A460-6831C3D10B4E}" type="presParOf" srcId="{FF019F2A-B99C-4B2D-9A29-0B5819466B51}" destId="{50477452-DE9D-4F37-9D3B-760C759A9BEF}" srcOrd="1" destOrd="0" presId="urn:microsoft.com/office/officeart/2005/8/layout/hierarchy3"/>
    <dgm:cxn modelId="{F5CF7292-67C7-4AC3-A0A5-B9DEDADE9008}" type="presParOf" srcId="{9341908B-C50E-4303-9881-76ECB591002D}" destId="{2D4D4257-E28A-4B18-A72E-5138775DCF00}" srcOrd="1" destOrd="0" presId="urn:microsoft.com/office/officeart/2005/8/layout/hierarchy3"/>
    <dgm:cxn modelId="{BFB92F61-B2BC-44AC-A407-389548EE20C3}" type="presParOf" srcId="{2D4D4257-E28A-4B18-A72E-5138775DCF00}" destId="{738CE02F-6569-420D-B6E7-44057B1B73C4}" srcOrd="0" destOrd="0" presId="urn:microsoft.com/office/officeart/2005/8/layout/hierarchy3"/>
    <dgm:cxn modelId="{A973AEEB-30B8-4288-A008-5AFCCB2B796C}" type="presParOf" srcId="{738CE02F-6569-420D-B6E7-44057B1B73C4}" destId="{52538E20-2E0C-4B6B-9493-1E0428FD33A1}" srcOrd="0" destOrd="0" presId="urn:microsoft.com/office/officeart/2005/8/layout/hierarchy3"/>
    <dgm:cxn modelId="{CF6845A3-3D9C-4DB5-9FE7-9596A3514AA4}" type="presParOf" srcId="{738CE02F-6569-420D-B6E7-44057B1B73C4}" destId="{CF384FFB-7A7A-443F-8607-FB5AC91D3646}" srcOrd="1" destOrd="0" presId="urn:microsoft.com/office/officeart/2005/8/layout/hierarchy3"/>
    <dgm:cxn modelId="{031BA852-8122-42FC-84CE-0643F4F2BCDD}" type="presParOf" srcId="{2D4D4257-E28A-4B18-A72E-5138775DCF00}" destId="{2370F205-8FDB-43A2-B4F7-0027B954F1C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345B35-2B21-4E54-918F-7A8A374B03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F70C1D-070A-4FA0-BA86-610FF2F4FCBB}">
      <dgm:prSet/>
      <dgm:spPr/>
      <dgm:t>
        <a:bodyPr/>
        <a:lstStyle/>
        <a:p>
          <a:r>
            <a:rPr lang="en-GB"/>
            <a:t>Demonstrate your leadership qualities at ST3 interview</a:t>
          </a:r>
          <a:endParaRPr lang="en-US"/>
        </a:p>
      </dgm:t>
    </dgm:pt>
    <dgm:pt modelId="{44C6C6AA-2DBD-47D8-A98E-030056962A7A}" type="parTrans" cxnId="{E52D9B2E-9507-4DFA-8C67-5410AAAF6209}">
      <dgm:prSet/>
      <dgm:spPr/>
      <dgm:t>
        <a:bodyPr/>
        <a:lstStyle/>
        <a:p>
          <a:endParaRPr lang="en-US"/>
        </a:p>
      </dgm:t>
    </dgm:pt>
    <dgm:pt modelId="{1AB5FD82-88AE-493C-86FA-AC59C1927716}" type="sibTrans" cxnId="{E52D9B2E-9507-4DFA-8C67-5410AAAF6209}">
      <dgm:prSet/>
      <dgm:spPr/>
      <dgm:t>
        <a:bodyPr/>
        <a:lstStyle/>
        <a:p>
          <a:endParaRPr lang="en-US"/>
        </a:p>
      </dgm:t>
    </dgm:pt>
    <dgm:pt modelId="{F1107F9D-3328-4E37-9B33-5273F80FFFCD}">
      <dgm:prSet/>
      <dgm:spPr/>
      <dgm:t>
        <a:bodyPr/>
        <a:lstStyle/>
        <a:p>
          <a:r>
            <a:rPr lang="en-GB"/>
            <a:t>Examples </a:t>
          </a:r>
          <a:endParaRPr lang="en-US"/>
        </a:p>
      </dgm:t>
    </dgm:pt>
    <dgm:pt modelId="{3A625A21-D7F3-483D-AAB2-337B55A41296}" type="parTrans" cxnId="{1D535651-5F72-44E9-AAD2-68272539D40A}">
      <dgm:prSet/>
      <dgm:spPr/>
      <dgm:t>
        <a:bodyPr/>
        <a:lstStyle/>
        <a:p>
          <a:endParaRPr lang="en-US"/>
        </a:p>
      </dgm:t>
    </dgm:pt>
    <dgm:pt modelId="{BC0328F4-C1BF-49D2-B976-88ADF526631A}" type="sibTrans" cxnId="{1D535651-5F72-44E9-AAD2-68272539D40A}">
      <dgm:prSet/>
      <dgm:spPr/>
      <dgm:t>
        <a:bodyPr/>
        <a:lstStyle/>
        <a:p>
          <a:endParaRPr lang="en-US"/>
        </a:p>
      </dgm:t>
    </dgm:pt>
    <dgm:pt modelId="{6F6025FF-93EC-4CAE-A372-457D7C673857}">
      <dgm:prSet/>
      <dgm:spPr/>
      <dgm:t>
        <a:bodyPr/>
        <a:lstStyle/>
        <a:p>
          <a:r>
            <a:rPr lang="en-GB"/>
            <a:t>Organizing and leading M &amp; M monthly meeting</a:t>
          </a:r>
          <a:endParaRPr lang="en-US"/>
        </a:p>
      </dgm:t>
    </dgm:pt>
    <dgm:pt modelId="{E837447B-52A0-4F89-8CEE-79230EE4732E}" type="parTrans" cxnId="{538F41FE-0DFD-4DC3-A069-D1196817296B}">
      <dgm:prSet/>
      <dgm:spPr/>
      <dgm:t>
        <a:bodyPr/>
        <a:lstStyle/>
        <a:p>
          <a:endParaRPr lang="en-US"/>
        </a:p>
      </dgm:t>
    </dgm:pt>
    <dgm:pt modelId="{327606BA-FA87-44F0-AF62-98DE1FB4E178}" type="sibTrans" cxnId="{538F41FE-0DFD-4DC3-A069-D1196817296B}">
      <dgm:prSet/>
      <dgm:spPr/>
      <dgm:t>
        <a:bodyPr/>
        <a:lstStyle/>
        <a:p>
          <a:endParaRPr lang="en-US"/>
        </a:p>
      </dgm:t>
    </dgm:pt>
    <dgm:pt modelId="{FDA77B7F-41C7-450C-8C3F-B915CCDAE2D9}">
      <dgm:prSet/>
      <dgm:spPr/>
      <dgm:t>
        <a:bodyPr/>
        <a:lstStyle/>
        <a:p>
          <a:r>
            <a:rPr lang="en-GB"/>
            <a:t>Organize weekly journal club </a:t>
          </a:r>
          <a:endParaRPr lang="en-US"/>
        </a:p>
      </dgm:t>
    </dgm:pt>
    <dgm:pt modelId="{508EF1CE-193D-4D00-8D7A-B19D84BF6C9D}" type="parTrans" cxnId="{19AD6961-2006-42D0-A51D-F949BF5E6865}">
      <dgm:prSet/>
      <dgm:spPr/>
      <dgm:t>
        <a:bodyPr/>
        <a:lstStyle/>
        <a:p>
          <a:endParaRPr lang="en-US"/>
        </a:p>
      </dgm:t>
    </dgm:pt>
    <dgm:pt modelId="{4A37C7E9-C727-4924-836F-3A93005FCE89}" type="sibTrans" cxnId="{19AD6961-2006-42D0-A51D-F949BF5E6865}">
      <dgm:prSet/>
      <dgm:spPr/>
      <dgm:t>
        <a:bodyPr/>
        <a:lstStyle/>
        <a:p>
          <a:endParaRPr lang="en-US"/>
        </a:p>
      </dgm:t>
    </dgm:pt>
    <dgm:pt modelId="{E40BA2FD-5902-4F41-BEE1-D9FC1890D5ED}">
      <dgm:prSet/>
      <dgm:spPr/>
      <dgm:t>
        <a:bodyPr/>
        <a:lstStyle/>
        <a:p>
          <a:r>
            <a:rPr lang="en-GB"/>
            <a:t>Rota-master of your team </a:t>
          </a:r>
          <a:endParaRPr lang="en-US"/>
        </a:p>
      </dgm:t>
    </dgm:pt>
    <dgm:pt modelId="{A88BD523-E702-43D6-BE3C-72205EDDA888}" type="parTrans" cxnId="{F4B8524A-6B8C-4862-801F-22A51AE2EDA5}">
      <dgm:prSet/>
      <dgm:spPr/>
      <dgm:t>
        <a:bodyPr/>
        <a:lstStyle/>
        <a:p>
          <a:endParaRPr lang="en-US"/>
        </a:p>
      </dgm:t>
    </dgm:pt>
    <dgm:pt modelId="{51BC4AE8-FF10-4B69-9759-831740081E52}" type="sibTrans" cxnId="{F4B8524A-6B8C-4862-801F-22A51AE2EDA5}">
      <dgm:prSet/>
      <dgm:spPr/>
      <dgm:t>
        <a:bodyPr/>
        <a:lstStyle/>
        <a:p>
          <a:endParaRPr lang="en-US"/>
        </a:p>
      </dgm:t>
    </dgm:pt>
    <dgm:pt modelId="{C0AAC071-9C53-4DA8-8961-B042337D6928}">
      <dgm:prSet/>
      <dgm:spPr/>
      <dgm:t>
        <a:bodyPr/>
        <a:lstStyle/>
        <a:p>
          <a:r>
            <a:rPr lang="en-GB"/>
            <a:t>Charity</a:t>
          </a:r>
          <a:endParaRPr lang="en-US"/>
        </a:p>
      </dgm:t>
    </dgm:pt>
    <dgm:pt modelId="{8156DD23-D8F4-4515-BCEE-7AFC325735CC}" type="parTrans" cxnId="{7F30D0A5-A87B-4B4D-B94D-9E01277BBBDF}">
      <dgm:prSet/>
      <dgm:spPr/>
      <dgm:t>
        <a:bodyPr/>
        <a:lstStyle/>
        <a:p>
          <a:endParaRPr lang="en-US"/>
        </a:p>
      </dgm:t>
    </dgm:pt>
    <dgm:pt modelId="{DBB81562-5EE9-4EB5-A044-871D7D1A7664}" type="sibTrans" cxnId="{7F30D0A5-A87B-4B4D-B94D-9E01277BBBDF}">
      <dgm:prSet/>
      <dgm:spPr/>
      <dgm:t>
        <a:bodyPr/>
        <a:lstStyle/>
        <a:p>
          <a:endParaRPr lang="en-US"/>
        </a:p>
      </dgm:t>
    </dgm:pt>
    <dgm:pt modelId="{D8B8D2E7-0E39-4FAA-807F-8F72621BEF1C}">
      <dgm:prSet/>
      <dgm:spPr/>
      <dgm:t>
        <a:bodyPr/>
        <a:lstStyle/>
        <a:p>
          <a:r>
            <a:rPr lang="en-GB"/>
            <a:t>Specilaity Organsiation </a:t>
          </a:r>
          <a:endParaRPr lang="en-US"/>
        </a:p>
      </dgm:t>
    </dgm:pt>
    <dgm:pt modelId="{0BB442E8-4BB0-47A7-82B7-5C0863D69044}" type="parTrans" cxnId="{41D11403-5618-40C2-AB31-E03257C16BB6}">
      <dgm:prSet/>
      <dgm:spPr/>
      <dgm:t>
        <a:bodyPr/>
        <a:lstStyle/>
        <a:p>
          <a:endParaRPr lang="en-US"/>
        </a:p>
      </dgm:t>
    </dgm:pt>
    <dgm:pt modelId="{AC447D0E-8C10-4ABA-97A4-F1912C1B1166}" type="sibTrans" cxnId="{41D11403-5618-40C2-AB31-E03257C16BB6}">
      <dgm:prSet/>
      <dgm:spPr/>
      <dgm:t>
        <a:bodyPr/>
        <a:lstStyle/>
        <a:p>
          <a:endParaRPr lang="en-US"/>
        </a:p>
      </dgm:t>
    </dgm:pt>
    <dgm:pt modelId="{D3A49909-BD5D-4085-A065-7F3D7B06950F}">
      <dgm:prSet/>
      <dgm:spPr/>
      <dgm:t>
        <a:bodyPr/>
        <a:lstStyle/>
        <a:p>
          <a:r>
            <a:rPr lang="en-GB"/>
            <a:t>Sports etc</a:t>
          </a:r>
          <a:endParaRPr lang="en-US"/>
        </a:p>
      </dgm:t>
    </dgm:pt>
    <dgm:pt modelId="{92496606-F2E2-4C3F-BFA9-73F397A59078}" type="parTrans" cxnId="{BCC89454-E813-427D-AC08-6A05C79A0483}">
      <dgm:prSet/>
      <dgm:spPr/>
      <dgm:t>
        <a:bodyPr/>
        <a:lstStyle/>
        <a:p>
          <a:endParaRPr lang="en-US"/>
        </a:p>
      </dgm:t>
    </dgm:pt>
    <dgm:pt modelId="{4E5159D5-5484-42E7-87B1-ECFA6A07B441}" type="sibTrans" cxnId="{BCC89454-E813-427D-AC08-6A05C79A0483}">
      <dgm:prSet/>
      <dgm:spPr/>
      <dgm:t>
        <a:bodyPr/>
        <a:lstStyle/>
        <a:p>
          <a:endParaRPr lang="en-US"/>
        </a:p>
      </dgm:t>
    </dgm:pt>
    <dgm:pt modelId="{753BB346-77F6-4513-9573-7B80CBF7C23D}">
      <dgm:prSet/>
      <dgm:spPr/>
      <dgm:t>
        <a:bodyPr/>
        <a:lstStyle/>
        <a:p>
          <a:r>
            <a:rPr lang="en-GB"/>
            <a:t>Hospital, Regional, National roles </a:t>
          </a:r>
          <a:endParaRPr lang="en-US"/>
        </a:p>
      </dgm:t>
    </dgm:pt>
    <dgm:pt modelId="{B21A8132-5C36-4B8F-B57F-0377C7E76CC9}" type="parTrans" cxnId="{F92DFD8C-F8D5-418C-B796-3A12846C8A77}">
      <dgm:prSet/>
      <dgm:spPr/>
      <dgm:t>
        <a:bodyPr/>
        <a:lstStyle/>
        <a:p>
          <a:endParaRPr lang="en-US"/>
        </a:p>
      </dgm:t>
    </dgm:pt>
    <dgm:pt modelId="{F4BE3E47-1969-422A-8DBF-20143677A515}" type="sibTrans" cxnId="{F92DFD8C-F8D5-418C-B796-3A12846C8A77}">
      <dgm:prSet/>
      <dgm:spPr/>
      <dgm:t>
        <a:bodyPr/>
        <a:lstStyle/>
        <a:p>
          <a:endParaRPr lang="en-US"/>
        </a:p>
      </dgm:t>
    </dgm:pt>
    <dgm:pt modelId="{C3CCA5D0-D16C-4EED-ACFA-5A2AC09D3F95}" type="pres">
      <dgm:prSet presAssocID="{CA345B35-2B21-4E54-918F-7A8A374B03BE}" presName="linear" presStyleCnt="0">
        <dgm:presLayoutVars>
          <dgm:animLvl val="lvl"/>
          <dgm:resizeHandles val="exact"/>
        </dgm:presLayoutVars>
      </dgm:prSet>
      <dgm:spPr/>
    </dgm:pt>
    <dgm:pt modelId="{F1C4870B-BFA9-4B7D-AF9E-3E9B17DB83B8}" type="pres">
      <dgm:prSet presAssocID="{BAF70C1D-070A-4FA0-BA86-610FF2F4FCBB}" presName="parentText" presStyleLbl="node1" presStyleIdx="0" presStyleCnt="3">
        <dgm:presLayoutVars>
          <dgm:chMax val="0"/>
          <dgm:bulletEnabled val="1"/>
        </dgm:presLayoutVars>
      </dgm:prSet>
      <dgm:spPr/>
    </dgm:pt>
    <dgm:pt modelId="{17F6DCD9-EC07-4DFE-B1BE-B03EDA1B6214}" type="pres">
      <dgm:prSet presAssocID="{1AB5FD82-88AE-493C-86FA-AC59C1927716}" presName="spacer" presStyleCnt="0"/>
      <dgm:spPr/>
    </dgm:pt>
    <dgm:pt modelId="{04BA6EB9-C99A-4B47-B055-DF8FDA9A41E1}" type="pres">
      <dgm:prSet presAssocID="{F1107F9D-3328-4E37-9B33-5273F80FFFCD}" presName="parentText" presStyleLbl="node1" presStyleIdx="1" presStyleCnt="3">
        <dgm:presLayoutVars>
          <dgm:chMax val="0"/>
          <dgm:bulletEnabled val="1"/>
        </dgm:presLayoutVars>
      </dgm:prSet>
      <dgm:spPr/>
    </dgm:pt>
    <dgm:pt modelId="{FEA49269-14C7-4810-80A9-D208142D34CA}" type="pres">
      <dgm:prSet presAssocID="{F1107F9D-3328-4E37-9B33-5273F80FFFCD}" presName="childText" presStyleLbl="revTx" presStyleIdx="0" presStyleCnt="1">
        <dgm:presLayoutVars>
          <dgm:bulletEnabled val="1"/>
        </dgm:presLayoutVars>
      </dgm:prSet>
      <dgm:spPr/>
    </dgm:pt>
    <dgm:pt modelId="{5BF3FC67-5417-4A84-B3FB-6AB38449F6D1}" type="pres">
      <dgm:prSet presAssocID="{753BB346-77F6-4513-9573-7B80CBF7C23D}" presName="parentText" presStyleLbl="node1" presStyleIdx="2" presStyleCnt="3">
        <dgm:presLayoutVars>
          <dgm:chMax val="0"/>
          <dgm:bulletEnabled val="1"/>
        </dgm:presLayoutVars>
      </dgm:prSet>
      <dgm:spPr/>
    </dgm:pt>
  </dgm:ptLst>
  <dgm:cxnLst>
    <dgm:cxn modelId="{41D11403-5618-40C2-AB31-E03257C16BB6}" srcId="{F1107F9D-3328-4E37-9B33-5273F80FFFCD}" destId="{D8B8D2E7-0E39-4FAA-807F-8F72621BEF1C}" srcOrd="4" destOrd="0" parTransId="{0BB442E8-4BB0-47A7-82B7-5C0863D69044}" sibTransId="{AC447D0E-8C10-4ABA-97A4-F1912C1B1166}"/>
    <dgm:cxn modelId="{50BD8305-6ADB-4027-827F-612CD75B29F2}" type="presOf" srcId="{BAF70C1D-070A-4FA0-BA86-610FF2F4FCBB}" destId="{F1C4870B-BFA9-4B7D-AF9E-3E9B17DB83B8}" srcOrd="0" destOrd="0" presId="urn:microsoft.com/office/officeart/2005/8/layout/vList2"/>
    <dgm:cxn modelId="{E52D9B2E-9507-4DFA-8C67-5410AAAF6209}" srcId="{CA345B35-2B21-4E54-918F-7A8A374B03BE}" destId="{BAF70C1D-070A-4FA0-BA86-610FF2F4FCBB}" srcOrd="0" destOrd="0" parTransId="{44C6C6AA-2DBD-47D8-A98E-030056962A7A}" sibTransId="{1AB5FD82-88AE-493C-86FA-AC59C1927716}"/>
    <dgm:cxn modelId="{0CBD662F-47D0-4DF8-ACA0-8E770C89E517}" type="presOf" srcId="{E40BA2FD-5902-4F41-BEE1-D9FC1890D5ED}" destId="{FEA49269-14C7-4810-80A9-D208142D34CA}" srcOrd="0" destOrd="2" presId="urn:microsoft.com/office/officeart/2005/8/layout/vList2"/>
    <dgm:cxn modelId="{B719FC38-4DB3-4240-8661-3A847033ECD3}" type="presOf" srcId="{6F6025FF-93EC-4CAE-A372-457D7C673857}" destId="{FEA49269-14C7-4810-80A9-D208142D34CA}" srcOrd="0" destOrd="0" presId="urn:microsoft.com/office/officeart/2005/8/layout/vList2"/>
    <dgm:cxn modelId="{19AD6961-2006-42D0-A51D-F949BF5E6865}" srcId="{F1107F9D-3328-4E37-9B33-5273F80FFFCD}" destId="{FDA77B7F-41C7-450C-8C3F-B915CCDAE2D9}" srcOrd="1" destOrd="0" parTransId="{508EF1CE-193D-4D00-8D7A-B19D84BF6C9D}" sibTransId="{4A37C7E9-C727-4924-836F-3A93005FCE89}"/>
    <dgm:cxn modelId="{F4B8524A-6B8C-4862-801F-22A51AE2EDA5}" srcId="{F1107F9D-3328-4E37-9B33-5273F80FFFCD}" destId="{E40BA2FD-5902-4F41-BEE1-D9FC1890D5ED}" srcOrd="2" destOrd="0" parTransId="{A88BD523-E702-43D6-BE3C-72205EDDA888}" sibTransId="{51BC4AE8-FF10-4B69-9759-831740081E52}"/>
    <dgm:cxn modelId="{1D535651-5F72-44E9-AAD2-68272539D40A}" srcId="{CA345B35-2B21-4E54-918F-7A8A374B03BE}" destId="{F1107F9D-3328-4E37-9B33-5273F80FFFCD}" srcOrd="1" destOrd="0" parTransId="{3A625A21-D7F3-483D-AAB2-337B55A41296}" sibTransId="{BC0328F4-C1BF-49D2-B976-88ADF526631A}"/>
    <dgm:cxn modelId="{967B3D74-B298-4101-86FD-BEEA86E6A2CF}" type="presOf" srcId="{753BB346-77F6-4513-9573-7B80CBF7C23D}" destId="{5BF3FC67-5417-4A84-B3FB-6AB38449F6D1}" srcOrd="0" destOrd="0" presId="urn:microsoft.com/office/officeart/2005/8/layout/vList2"/>
    <dgm:cxn modelId="{BCC89454-E813-427D-AC08-6A05C79A0483}" srcId="{F1107F9D-3328-4E37-9B33-5273F80FFFCD}" destId="{D3A49909-BD5D-4085-A065-7F3D7B06950F}" srcOrd="5" destOrd="0" parTransId="{92496606-F2E2-4C3F-BFA9-73F397A59078}" sibTransId="{4E5159D5-5484-42E7-87B1-ECFA6A07B441}"/>
    <dgm:cxn modelId="{B609148C-B28A-4F2B-821F-C4A20D1F672D}" type="presOf" srcId="{D3A49909-BD5D-4085-A065-7F3D7B06950F}" destId="{FEA49269-14C7-4810-80A9-D208142D34CA}" srcOrd="0" destOrd="5" presId="urn:microsoft.com/office/officeart/2005/8/layout/vList2"/>
    <dgm:cxn modelId="{F92DFD8C-F8D5-418C-B796-3A12846C8A77}" srcId="{CA345B35-2B21-4E54-918F-7A8A374B03BE}" destId="{753BB346-77F6-4513-9573-7B80CBF7C23D}" srcOrd="2" destOrd="0" parTransId="{B21A8132-5C36-4B8F-B57F-0377C7E76CC9}" sibTransId="{F4BE3E47-1969-422A-8DBF-20143677A515}"/>
    <dgm:cxn modelId="{6FFDC1A0-E283-4624-98F9-DE8E9A04FB98}" type="presOf" srcId="{D8B8D2E7-0E39-4FAA-807F-8F72621BEF1C}" destId="{FEA49269-14C7-4810-80A9-D208142D34CA}" srcOrd="0" destOrd="4" presId="urn:microsoft.com/office/officeart/2005/8/layout/vList2"/>
    <dgm:cxn modelId="{006D3EA4-2398-44FC-8D47-3C57EA4BB2B9}" type="presOf" srcId="{CA345B35-2B21-4E54-918F-7A8A374B03BE}" destId="{C3CCA5D0-D16C-4EED-ACFA-5A2AC09D3F95}" srcOrd="0" destOrd="0" presId="urn:microsoft.com/office/officeart/2005/8/layout/vList2"/>
    <dgm:cxn modelId="{F8A10CA5-DB4C-42B7-AFE4-2785F035CB2D}" type="presOf" srcId="{C0AAC071-9C53-4DA8-8961-B042337D6928}" destId="{FEA49269-14C7-4810-80A9-D208142D34CA}" srcOrd="0" destOrd="3" presId="urn:microsoft.com/office/officeart/2005/8/layout/vList2"/>
    <dgm:cxn modelId="{7F30D0A5-A87B-4B4D-B94D-9E01277BBBDF}" srcId="{F1107F9D-3328-4E37-9B33-5273F80FFFCD}" destId="{C0AAC071-9C53-4DA8-8961-B042337D6928}" srcOrd="3" destOrd="0" parTransId="{8156DD23-D8F4-4515-BCEE-7AFC325735CC}" sibTransId="{DBB81562-5EE9-4EB5-A044-871D7D1A7664}"/>
    <dgm:cxn modelId="{AC0FEECA-7F83-464F-8859-9A6537590E04}" type="presOf" srcId="{F1107F9D-3328-4E37-9B33-5273F80FFFCD}" destId="{04BA6EB9-C99A-4B47-B055-DF8FDA9A41E1}" srcOrd="0" destOrd="0" presId="urn:microsoft.com/office/officeart/2005/8/layout/vList2"/>
    <dgm:cxn modelId="{C7C9C6D5-FB19-427D-936A-92320E49289F}" type="presOf" srcId="{FDA77B7F-41C7-450C-8C3F-B915CCDAE2D9}" destId="{FEA49269-14C7-4810-80A9-D208142D34CA}" srcOrd="0" destOrd="1" presId="urn:microsoft.com/office/officeart/2005/8/layout/vList2"/>
    <dgm:cxn modelId="{538F41FE-0DFD-4DC3-A069-D1196817296B}" srcId="{F1107F9D-3328-4E37-9B33-5273F80FFFCD}" destId="{6F6025FF-93EC-4CAE-A372-457D7C673857}" srcOrd="0" destOrd="0" parTransId="{E837447B-52A0-4F89-8CEE-79230EE4732E}" sibTransId="{327606BA-FA87-44F0-AF62-98DE1FB4E178}"/>
    <dgm:cxn modelId="{22C2AF87-E4C2-4554-B22C-C9977897E9CB}" type="presParOf" srcId="{C3CCA5D0-D16C-4EED-ACFA-5A2AC09D3F95}" destId="{F1C4870B-BFA9-4B7D-AF9E-3E9B17DB83B8}" srcOrd="0" destOrd="0" presId="urn:microsoft.com/office/officeart/2005/8/layout/vList2"/>
    <dgm:cxn modelId="{8056A5F0-7A05-4363-97DF-1C3318F16B7F}" type="presParOf" srcId="{C3CCA5D0-D16C-4EED-ACFA-5A2AC09D3F95}" destId="{17F6DCD9-EC07-4DFE-B1BE-B03EDA1B6214}" srcOrd="1" destOrd="0" presId="urn:microsoft.com/office/officeart/2005/8/layout/vList2"/>
    <dgm:cxn modelId="{09D09437-CA40-4D55-BBDF-28084A87248A}" type="presParOf" srcId="{C3CCA5D0-D16C-4EED-ACFA-5A2AC09D3F95}" destId="{04BA6EB9-C99A-4B47-B055-DF8FDA9A41E1}" srcOrd="2" destOrd="0" presId="urn:microsoft.com/office/officeart/2005/8/layout/vList2"/>
    <dgm:cxn modelId="{7B9F2056-5BD0-4003-864E-06D6515C4611}" type="presParOf" srcId="{C3CCA5D0-D16C-4EED-ACFA-5A2AC09D3F95}" destId="{FEA49269-14C7-4810-80A9-D208142D34CA}" srcOrd="3" destOrd="0" presId="urn:microsoft.com/office/officeart/2005/8/layout/vList2"/>
    <dgm:cxn modelId="{4D85B7D5-A51D-4C0E-A5A8-2193784E3BEE}" type="presParOf" srcId="{C3CCA5D0-D16C-4EED-ACFA-5A2AC09D3F95}" destId="{5BF3FC67-5417-4A84-B3FB-6AB38449F6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6F879-007D-4F72-9622-B04AA88DD4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E6B5CE-CABA-4C95-9AB6-52B8A8F7D041}">
      <dgm:prSet/>
      <dgm:spPr/>
      <dgm:t>
        <a:bodyPr/>
        <a:lstStyle/>
        <a:p>
          <a:r>
            <a:rPr lang="en-GB"/>
            <a:t>Designing and Delivering education, conducting and planning courses such as exam-preparation courses for medical students. </a:t>
          </a:r>
          <a:endParaRPr lang="en-US"/>
        </a:p>
      </dgm:t>
    </dgm:pt>
    <dgm:pt modelId="{67579B08-C36A-4A46-8DD6-6AB57A969DA6}" type="parTrans" cxnId="{6718C6FC-9D61-464C-99F0-12E7A49EFE4E}">
      <dgm:prSet/>
      <dgm:spPr/>
      <dgm:t>
        <a:bodyPr/>
        <a:lstStyle/>
        <a:p>
          <a:endParaRPr lang="en-US"/>
        </a:p>
      </dgm:t>
    </dgm:pt>
    <dgm:pt modelId="{2F5F9AF1-3B8D-4A1F-B503-C8E2F43C2515}" type="sibTrans" cxnId="{6718C6FC-9D61-464C-99F0-12E7A49EFE4E}">
      <dgm:prSet/>
      <dgm:spPr/>
      <dgm:t>
        <a:bodyPr/>
        <a:lstStyle/>
        <a:p>
          <a:endParaRPr lang="en-US"/>
        </a:p>
      </dgm:t>
    </dgm:pt>
    <dgm:pt modelId="{B153467D-72CC-4F67-A7E3-E4217937A958}">
      <dgm:prSet/>
      <dgm:spPr/>
      <dgm:t>
        <a:bodyPr/>
        <a:lstStyle/>
        <a:p>
          <a:r>
            <a:rPr lang="en-GB"/>
            <a:t>Collect feed-back forms</a:t>
          </a:r>
          <a:endParaRPr lang="en-US"/>
        </a:p>
      </dgm:t>
    </dgm:pt>
    <dgm:pt modelId="{9F188786-5070-493F-942A-358C99356288}" type="parTrans" cxnId="{20A17079-B862-4692-9A09-814DFB76CF52}">
      <dgm:prSet/>
      <dgm:spPr/>
      <dgm:t>
        <a:bodyPr/>
        <a:lstStyle/>
        <a:p>
          <a:endParaRPr lang="en-US"/>
        </a:p>
      </dgm:t>
    </dgm:pt>
    <dgm:pt modelId="{59CEEF9C-7196-49B8-A729-95FA5A4A3ED2}" type="sibTrans" cxnId="{20A17079-B862-4692-9A09-814DFB76CF52}">
      <dgm:prSet/>
      <dgm:spPr/>
      <dgm:t>
        <a:bodyPr/>
        <a:lstStyle/>
        <a:p>
          <a:endParaRPr lang="en-US"/>
        </a:p>
      </dgm:t>
    </dgm:pt>
    <dgm:pt modelId="{155C8986-1867-4BA8-8976-C1E1B92C0F68}">
      <dgm:prSet/>
      <dgm:spPr/>
      <dgm:t>
        <a:bodyPr/>
        <a:lstStyle/>
        <a:p>
          <a:r>
            <a:rPr lang="en-GB"/>
            <a:t>Medical students, FY1/2</a:t>
          </a:r>
          <a:endParaRPr lang="en-US"/>
        </a:p>
      </dgm:t>
    </dgm:pt>
    <dgm:pt modelId="{EB0015A9-1495-4091-9817-3ED9E04923FC}" type="parTrans" cxnId="{DC0CC649-7FD9-4353-B1D8-C85876108F28}">
      <dgm:prSet/>
      <dgm:spPr/>
      <dgm:t>
        <a:bodyPr/>
        <a:lstStyle/>
        <a:p>
          <a:endParaRPr lang="en-US"/>
        </a:p>
      </dgm:t>
    </dgm:pt>
    <dgm:pt modelId="{51D22756-3480-42BF-8BE4-1DD5857E5751}" type="sibTrans" cxnId="{DC0CC649-7FD9-4353-B1D8-C85876108F28}">
      <dgm:prSet/>
      <dgm:spPr/>
      <dgm:t>
        <a:bodyPr/>
        <a:lstStyle/>
        <a:p>
          <a:endParaRPr lang="en-US"/>
        </a:p>
      </dgm:t>
    </dgm:pt>
    <dgm:pt modelId="{9E149F65-D5AD-4037-ABC3-9391223ACAA6}">
      <dgm:prSet/>
      <dgm:spPr/>
      <dgm:t>
        <a:bodyPr/>
        <a:lstStyle/>
        <a:p>
          <a:r>
            <a:rPr lang="en-GB"/>
            <a:t>MRCS mock OSCE/part A</a:t>
          </a:r>
          <a:endParaRPr lang="en-US"/>
        </a:p>
      </dgm:t>
    </dgm:pt>
    <dgm:pt modelId="{E87FB03E-C88E-42BA-A2BE-3B89516B691E}" type="parTrans" cxnId="{8931665F-B652-47D4-91F7-B0C2B9C8DEDC}">
      <dgm:prSet/>
      <dgm:spPr/>
      <dgm:t>
        <a:bodyPr/>
        <a:lstStyle/>
        <a:p>
          <a:endParaRPr lang="en-US"/>
        </a:p>
      </dgm:t>
    </dgm:pt>
    <dgm:pt modelId="{54C9A800-8172-4D6A-85E9-AF9F973DC77C}" type="sibTrans" cxnId="{8931665F-B652-47D4-91F7-B0C2B9C8DEDC}">
      <dgm:prSet/>
      <dgm:spPr/>
      <dgm:t>
        <a:bodyPr/>
        <a:lstStyle/>
        <a:p>
          <a:endParaRPr lang="en-US"/>
        </a:p>
      </dgm:t>
    </dgm:pt>
    <dgm:pt modelId="{7D98A450-B032-448A-BFB6-AE47CDBF7272}" type="pres">
      <dgm:prSet presAssocID="{2DA6F879-007D-4F72-9622-B04AA88DD4BE}" presName="linear" presStyleCnt="0">
        <dgm:presLayoutVars>
          <dgm:animLvl val="lvl"/>
          <dgm:resizeHandles val="exact"/>
        </dgm:presLayoutVars>
      </dgm:prSet>
      <dgm:spPr/>
    </dgm:pt>
    <dgm:pt modelId="{4684DEEF-04D7-4F82-8362-0ABD6B82DF05}" type="pres">
      <dgm:prSet presAssocID="{F9E6B5CE-CABA-4C95-9AB6-52B8A8F7D041}" presName="parentText" presStyleLbl="node1" presStyleIdx="0" presStyleCnt="4">
        <dgm:presLayoutVars>
          <dgm:chMax val="0"/>
          <dgm:bulletEnabled val="1"/>
        </dgm:presLayoutVars>
      </dgm:prSet>
      <dgm:spPr/>
    </dgm:pt>
    <dgm:pt modelId="{D839C9EB-5653-4DCD-B51D-4C062CDB0635}" type="pres">
      <dgm:prSet presAssocID="{2F5F9AF1-3B8D-4A1F-B503-C8E2F43C2515}" presName="spacer" presStyleCnt="0"/>
      <dgm:spPr/>
    </dgm:pt>
    <dgm:pt modelId="{CD8C0529-1272-4E27-BFC9-3692A646F0B5}" type="pres">
      <dgm:prSet presAssocID="{B153467D-72CC-4F67-A7E3-E4217937A958}" presName="parentText" presStyleLbl="node1" presStyleIdx="1" presStyleCnt="4">
        <dgm:presLayoutVars>
          <dgm:chMax val="0"/>
          <dgm:bulletEnabled val="1"/>
        </dgm:presLayoutVars>
      </dgm:prSet>
      <dgm:spPr/>
    </dgm:pt>
    <dgm:pt modelId="{DEAAC47A-1E5D-4503-A3A2-813900C10ECB}" type="pres">
      <dgm:prSet presAssocID="{59CEEF9C-7196-49B8-A729-95FA5A4A3ED2}" presName="spacer" presStyleCnt="0"/>
      <dgm:spPr/>
    </dgm:pt>
    <dgm:pt modelId="{7395772B-83EC-4AFA-AB1A-0D8BF3A16DC7}" type="pres">
      <dgm:prSet presAssocID="{155C8986-1867-4BA8-8976-C1E1B92C0F68}" presName="parentText" presStyleLbl="node1" presStyleIdx="2" presStyleCnt="4">
        <dgm:presLayoutVars>
          <dgm:chMax val="0"/>
          <dgm:bulletEnabled val="1"/>
        </dgm:presLayoutVars>
      </dgm:prSet>
      <dgm:spPr/>
    </dgm:pt>
    <dgm:pt modelId="{24E808F1-F0FB-40AD-B8FB-123B49263534}" type="pres">
      <dgm:prSet presAssocID="{51D22756-3480-42BF-8BE4-1DD5857E5751}" presName="spacer" presStyleCnt="0"/>
      <dgm:spPr/>
    </dgm:pt>
    <dgm:pt modelId="{302AD6C8-25C4-4FA7-AC52-AB5F10D7916F}" type="pres">
      <dgm:prSet presAssocID="{9E149F65-D5AD-4037-ABC3-9391223ACAA6}" presName="parentText" presStyleLbl="node1" presStyleIdx="3" presStyleCnt="4">
        <dgm:presLayoutVars>
          <dgm:chMax val="0"/>
          <dgm:bulletEnabled val="1"/>
        </dgm:presLayoutVars>
      </dgm:prSet>
      <dgm:spPr/>
    </dgm:pt>
  </dgm:ptLst>
  <dgm:cxnLst>
    <dgm:cxn modelId="{8931665F-B652-47D4-91F7-B0C2B9C8DEDC}" srcId="{2DA6F879-007D-4F72-9622-B04AA88DD4BE}" destId="{9E149F65-D5AD-4037-ABC3-9391223ACAA6}" srcOrd="3" destOrd="0" parTransId="{E87FB03E-C88E-42BA-A2BE-3B89516B691E}" sibTransId="{54C9A800-8172-4D6A-85E9-AF9F973DC77C}"/>
    <dgm:cxn modelId="{44C6F841-A760-4FFD-850D-6F9CCAD57C3D}" type="presOf" srcId="{155C8986-1867-4BA8-8976-C1E1B92C0F68}" destId="{7395772B-83EC-4AFA-AB1A-0D8BF3A16DC7}" srcOrd="0" destOrd="0" presId="urn:microsoft.com/office/officeart/2005/8/layout/vList2"/>
    <dgm:cxn modelId="{DC0CC649-7FD9-4353-B1D8-C85876108F28}" srcId="{2DA6F879-007D-4F72-9622-B04AA88DD4BE}" destId="{155C8986-1867-4BA8-8976-C1E1B92C0F68}" srcOrd="2" destOrd="0" parTransId="{EB0015A9-1495-4091-9817-3ED9E04923FC}" sibTransId="{51D22756-3480-42BF-8BE4-1DD5857E5751}"/>
    <dgm:cxn modelId="{20A17079-B862-4692-9A09-814DFB76CF52}" srcId="{2DA6F879-007D-4F72-9622-B04AA88DD4BE}" destId="{B153467D-72CC-4F67-A7E3-E4217937A958}" srcOrd="1" destOrd="0" parTransId="{9F188786-5070-493F-942A-358C99356288}" sibTransId="{59CEEF9C-7196-49B8-A729-95FA5A4A3ED2}"/>
    <dgm:cxn modelId="{8D2CA87B-338E-4BFC-AD22-F3FCE55A9E73}" type="presOf" srcId="{F9E6B5CE-CABA-4C95-9AB6-52B8A8F7D041}" destId="{4684DEEF-04D7-4F82-8362-0ABD6B82DF05}" srcOrd="0" destOrd="0" presId="urn:microsoft.com/office/officeart/2005/8/layout/vList2"/>
    <dgm:cxn modelId="{2F74797E-EB62-4CCF-874E-37F0C35459BC}" type="presOf" srcId="{9E149F65-D5AD-4037-ABC3-9391223ACAA6}" destId="{302AD6C8-25C4-4FA7-AC52-AB5F10D7916F}" srcOrd="0" destOrd="0" presId="urn:microsoft.com/office/officeart/2005/8/layout/vList2"/>
    <dgm:cxn modelId="{BAF690C5-5224-4EAB-AC2E-34BFAE3A00C6}" type="presOf" srcId="{B153467D-72CC-4F67-A7E3-E4217937A958}" destId="{CD8C0529-1272-4E27-BFC9-3692A646F0B5}" srcOrd="0" destOrd="0" presId="urn:microsoft.com/office/officeart/2005/8/layout/vList2"/>
    <dgm:cxn modelId="{BFF3F2E4-F638-4012-A15A-36E9DB5A0659}" type="presOf" srcId="{2DA6F879-007D-4F72-9622-B04AA88DD4BE}" destId="{7D98A450-B032-448A-BFB6-AE47CDBF7272}" srcOrd="0" destOrd="0" presId="urn:microsoft.com/office/officeart/2005/8/layout/vList2"/>
    <dgm:cxn modelId="{6718C6FC-9D61-464C-99F0-12E7A49EFE4E}" srcId="{2DA6F879-007D-4F72-9622-B04AA88DD4BE}" destId="{F9E6B5CE-CABA-4C95-9AB6-52B8A8F7D041}" srcOrd="0" destOrd="0" parTransId="{67579B08-C36A-4A46-8DD6-6AB57A969DA6}" sibTransId="{2F5F9AF1-3B8D-4A1F-B503-C8E2F43C2515}"/>
    <dgm:cxn modelId="{AD727EF1-64C1-4B9B-BBAA-B148A908056F}" type="presParOf" srcId="{7D98A450-B032-448A-BFB6-AE47CDBF7272}" destId="{4684DEEF-04D7-4F82-8362-0ABD6B82DF05}" srcOrd="0" destOrd="0" presId="urn:microsoft.com/office/officeart/2005/8/layout/vList2"/>
    <dgm:cxn modelId="{719F66C4-3232-4F23-B4F3-B768321B4580}" type="presParOf" srcId="{7D98A450-B032-448A-BFB6-AE47CDBF7272}" destId="{D839C9EB-5653-4DCD-B51D-4C062CDB0635}" srcOrd="1" destOrd="0" presId="urn:microsoft.com/office/officeart/2005/8/layout/vList2"/>
    <dgm:cxn modelId="{4FA976B8-CF7B-49FE-A515-A12CFEEFEDC1}" type="presParOf" srcId="{7D98A450-B032-448A-BFB6-AE47CDBF7272}" destId="{CD8C0529-1272-4E27-BFC9-3692A646F0B5}" srcOrd="2" destOrd="0" presId="urn:microsoft.com/office/officeart/2005/8/layout/vList2"/>
    <dgm:cxn modelId="{20419709-875E-40C6-9464-764E4B3F0E7A}" type="presParOf" srcId="{7D98A450-B032-448A-BFB6-AE47CDBF7272}" destId="{DEAAC47A-1E5D-4503-A3A2-813900C10ECB}" srcOrd="3" destOrd="0" presId="urn:microsoft.com/office/officeart/2005/8/layout/vList2"/>
    <dgm:cxn modelId="{C15C35CD-1D6B-400C-903C-46CCD8DD7A64}" type="presParOf" srcId="{7D98A450-B032-448A-BFB6-AE47CDBF7272}" destId="{7395772B-83EC-4AFA-AB1A-0D8BF3A16DC7}" srcOrd="4" destOrd="0" presId="urn:microsoft.com/office/officeart/2005/8/layout/vList2"/>
    <dgm:cxn modelId="{DEEF2132-8F7F-4140-A04D-3D257594D9A6}" type="presParOf" srcId="{7D98A450-B032-448A-BFB6-AE47CDBF7272}" destId="{24E808F1-F0FB-40AD-B8FB-123B49263534}" srcOrd="5" destOrd="0" presId="urn:microsoft.com/office/officeart/2005/8/layout/vList2"/>
    <dgm:cxn modelId="{B5D37BBF-2750-4960-A09F-B5C8608BD602}" type="presParOf" srcId="{7D98A450-B032-448A-BFB6-AE47CDBF7272}" destId="{302AD6C8-25C4-4FA7-AC52-AB5F10D7916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9D82E8-C778-4AA2-AA34-A33E8FC3C4E4}"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DD5C0757-F89A-4F89-BDC8-4A824F3786E2}">
      <dgm:prSet/>
      <dgm:spPr/>
      <dgm:t>
        <a:bodyPr/>
        <a:lstStyle/>
        <a:p>
          <a:r>
            <a:rPr lang="en-001"/>
            <a:t>Updated CV</a:t>
          </a:r>
          <a:endParaRPr lang="en-US"/>
        </a:p>
      </dgm:t>
    </dgm:pt>
    <dgm:pt modelId="{179F8E71-90AA-44A0-A9E5-5C0CE6D10021}" type="parTrans" cxnId="{9C196175-203B-4D03-A0ED-A5684743C939}">
      <dgm:prSet/>
      <dgm:spPr/>
      <dgm:t>
        <a:bodyPr/>
        <a:lstStyle/>
        <a:p>
          <a:endParaRPr lang="en-US"/>
        </a:p>
      </dgm:t>
    </dgm:pt>
    <dgm:pt modelId="{C3BBCD57-E085-47CD-9073-C7D251AB0CC7}" type="sibTrans" cxnId="{9C196175-203B-4D03-A0ED-A5684743C939}">
      <dgm:prSet/>
      <dgm:spPr/>
      <dgm:t>
        <a:bodyPr/>
        <a:lstStyle/>
        <a:p>
          <a:endParaRPr lang="en-US"/>
        </a:p>
      </dgm:t>
    </dgm:pt>
    <dgm:pt modelId="{F0349FBE-FC2C-453D-A90B-D57F151FC625}">
      <dgm:prSet/>
      <dgm:spPr/>
      <dgm:t>
        <a:bodyPr/>
        <a:lstStyle/>
        <a:p>
          <a:r>
            <a:rPr lang="en-001"/>
            <a:t>Form R</a:t>
          </a:r>
          <a:endParaRPr lang="en-US"/>
        </a:p>
      </dgm:t>
    </dgm:pt>
    <dgm:pt modelId="{EF398BCD-C358-4302-8368-C61CEF3E6204}" type="parTrans" cxnId="{591840EA-42F5-4402-8096-39F639A59C63}">
      <dgm:prSet/>
      <dgm:spPr/>
      <dgm:t>
        <a:bodyPr/>
        <a:lstStyle/>
        <a:p>
          <a:endParaRPr lang="en-US"/>
        </a:p>
      </dgm:t>
    </dgm:pt>
    <dgm:pt modelId="{7CF9406E-DC8C-4D2A-BD5F-963BB5A80490}" type="sibTrans" cxnId="{591840EA-42F5-4402-8096-39F639A59C63}">
      <dgm:prSet/>
      <dgm:spPr/>
      <dgm:t>
        <a:bodyPr/>
        <a:lstStyle/>
        <a:p>
          <a:endParaRPr lang="en-US"/>
        </a:p>
      </dgm:t>
    </dgm:pt>
    <dgm:pt modelId="{95338ACF-F6F7-4F19-BDBE-EC666436F741}">
      <dgm:prSet/>
      <dgm:spPr/>
      <dgm:t>
        <a:bodyPr/>
        <a:lstStyle/>
        <a:p>
          <a:r>
            <a:rPr lang="en-001"/>
            <a:t>Prizes</a:t>
          </a:r>
          <a:endParaRPr lang="en-US"/>
        </a:p>
      </dgm:t>
    </dgm:pt>
    <dgm:pt modelId="{711B4437-EE75-486C-AF0F-C1077E989357}" type="parTrans" cxnId="{BB3730F7-5E15-427B-915D-AB0937D22C31}">
      <dgm:prSet/>
      <dgm:spPr/>
      <dgm:t>
        <a:bodyPr/>
        <a:lstStyle/>
        <a:p>
          <a:endParaRPr lang="en-US"/>
        </a:p>
      </dgm:t>
    </dgm:pt>
    <dgm:pt modelId="{B7883BCD-D269-49E2-801D-71395B115715}" type="sibTrans" cxnId="{BB3730F7-5E15-427B-915D-AB0937D22C31}">
      <dgm:prSet/>
      <dgm:spPr/>
      <dgm:t>
        <a:bodyPr/>
        <a:lstStyle/>
        <a:p>
          <a:endParaRPr lang="en-US"/>
        </a:p>
      </dgm:t>
    </dgm:pt>
    <dgm:pt modelId="{BD007789-897E-43BB-88EE-E600A405A376}">
      <dgm:prSet/>
      <dgm:spPr/>
      <dgm:t>
        <a:bodyPr/>
        <a:lstStyle/>
        <a:p>
          <a:r>
            <a:rPr lang="en-001"/>
            <a:t>Checklist </a:t>
          </a:r>
          <a:endParaRPr lang="en-US"/>
        </a:p>
      </dgm:t>
    </dgm:pt>
    <dgm:pt modelId="{227CE602-084B-410E-8066-5FB6B208C7E9}" type="parTrans" cxnId="{4F3A1BA4-B257-4138-B137-FEB7FAC4C1BD}">
      <dgm:prSet/>
      <dgm:spPr/>
      <dgm:t>
        <a:bodyPr/>
        <a:lstStyle/>
        <a:p>
          <a:endParaRPr lang="en-US"/>
        </a:p>
      </dgm:t>
    </dgm:pt>
    <dgm:pt modelId="{E38FFD31-B898-48B0-9561-555A1947994D}" type="sibTrans" cxnId="{4F3A1BA4-B257-4138-B137-FEB7FAC4C1BD}">
      <dgm:prSet/>
      <dgm:spPr/>
      <dgm:t>
        <a:bodyPr/>
        <a:lstStyle/>
        <a:p>
          <a:endParaRPr lang="en-US"/>
        </a:p>
      </dgm:t>
    </dgm:pt>
    <dgm:pt modelId="{C1EE9E1B-5714-49D2-A828-8D2B09D276DD}" type="pres">
      <dgm:prSet presAssocID="{4D9D82E8-C778-4AA2-AA34-A33E8FC3C4E4}" presName="matrix" presStyleCnt="0">
        <dgm:presLayoutVars>
          <dgm:chMax val="1"/>
          <dgm:dir/>
          <dgm:resizeHandles val="exact"/>
        </dgm:presLayoutVars>
      </dgm:prSet>
      <dgm:spPr/>
    </dgm:pt>
    <dgm:pt modelId="{67EE182F-BA41-490C-B4FA-018C31B5CA3F}" type="pres">
      <dgm:prSet presAssocID="{4D9D82E8-C778-4AA2-AA34-A33E8FC3C4E4}" presName="diamond" presStyleLbl="bgShp" presStyleIdx="0" presStyleCnt="1"/>
      <dgm:spPr/>
    </dgm:pt>
    <dgm:pt modelId="{7BB42968-4096-437D-9862-6334B99E42F6}" type="pres">
      <dgm:prSet presAssocID="{4D9D82E8-C778-4AA2-AA34-A33E8FC3C4E4}" presName="quad1" presStyleLbl="node1" presStyleIdx="0" presStyleCnt="4">
        <dgm:presLayoutVars>
          <dgm:chMax val="0"/>
          <dgm:chPref val="0"/>
          <dgm:bulletEnabled val="1"/>
        </dgm:presLayoutVars>
      </dgm:prSet>
      <dgm:spPr/>
    </dgm:pt>
    <dgm:pt modelId="{1933DB45-D5E5-4FCB-AEB0-F57FEADBBF7E}" type="pres">
      <dgm:prSet presAssocID="{4D9D82E8-C778-4AA2-AA34-A33E8FC3C4E4}" presName="quad2" presStyleLbl="node1" presStyleIdx="1" presStyleCnt="4">
        <dgm:presLayoutVars>
          <dgm:chMax val="0"/>
          <dgm:chPref val="0"/>
          <dgm:bulletEnabled val="1"/>
        </dgm:presLayoutVars>
      </dgm:prSet>
      <dgm:spPr/>
    </dgm:pt>
    <dgm:pt modelId="{71320CAC-FB15-4511-AD44-E66EA2ADF9FA}" type="pres">
      <dgm:prSet presAssocID="{4D9D82E8-C778-4AA2-AA34-A33E8FC3C4E4}" presName="quad3" presStyleLbl="node1" presStyleIdx="2" presStyleCnt="4">
        <dgm:presLayoutVars>
          <dgm:chMax val="0"/>
          <dgm:chPref val="0"/>
          <dgm:bulletEnabled val="1"/>
        </dgm:presLayoutVars>
      </dgm:prSet>
      <dgm:spPr/>
    </dgm:pt>
    <dgm:pt modelId="{20A9D98F-8BE2-4957-A23D-11CA76CEA532}" type="pres">
      <dgm:prSet presAssocID="{4D9D82E8-C778-4AA2-AA34-A33E8FC3C4E4}" presName="quad4" presStyleLbl="node1" presStyleIdx="3" presStyleCnt="4">
        <dgm:presLayoutVars>
          <dgm:chMax val="0"/>
          <dgm:chPref val="0"/>
          <dgm:bulletEnabled val="1"/>
        </dgm:presLayoutVars>
      </dgm:prSet>
      <dgm:spPr/>
    </dgm:pt>
  </dgm:ptLst>
  <dgm:cxnLst>
    <dgm:cxn modelId="{3D0ECC02-E823-43D9-B9A1-275468E27D86}" type="presOf" srcId="{95338ACF-F6F7-4F19-BDBE-EC666436F741}" destId="{71320CAC-FB15-4511-AD44-E66EA2ADF9FA}" srcOrd="0" destOrd="0" presId="urn:microsoft.com/office/officeart/2005/8/layout/matrix3"/>
    <dgm:cxn modelId="{103E1049-4B01-4665-BC71-B54ACE31877E}" type="presOf" srcId="{4D9D82E8-C778-4AA2-AA34-A33E8FC3C4E4}" destId="{C1EE9E1B-5714-49D2-A828-8D2B09D276DD}" srcOrd="0" destOrd="0" presId="urn:microsoft.com/office/officeart/2005/8/layout/matrix3"/>
    <dgm:cxn modelId="{9C196175-203B-4D03-A0ED-A5684743C939}" srcId="{4D9D82E8-C778-4AA2-AA34-A33E8FC3C4E4}" destId="{DD5C0757-F89A-4F89-BDC8-4A824F3786E2}" srcOrd="0" destOrd="0" parTransId="{179F8E71-90AA-44A0-A9E5-5C0CE6D10021}" sibTransId="{C3BBCD57-E085-47CD-9073-C7D251AB0CC7}"/>
    <dgm:cxn modelId="{88451789-D626-4577-9EAF-5056CD1464DA}" type="presOf" srcId="{DD5C0757-F89A-4F89-BDC8-4A824F3786E2}" destId="{7BB42968-4096-437D-9862-6334B99E42F6}" srcOrd="0" destOrd="0" presId="urn:microsoft.com/office/officeart/2005/8/layout/matrix3"/>
    <dgm:cxn modelId="{73567398-EA8A-4B47-A843-84145F1D190C}" type="presOf" srcId="{F0349FBE-FC2C-453D-A90B-D57F151FC625}" destId="{1933DB45-D5E5-4FCB-AEB0-F57FEADBBF7E}" srcOrd="0" destOrd="0" presId="urn:microsoft.com/office/officeart/2005/8/layout/matrix3"/>
    <dgm:cxn modelId="{4F3A1BA4-B257-4138-B137-FEB7FAC4C1BD}" srcId="{4D9D82E8-C778-4AA2-AA34-A33E8FC3C4E4}" destId="{BD007789-897E-43BB-88EE-E600A405A376}" srcOrd="3" destOrd="0" parTransId="{227CE602-084B-410E-8066-5FB6B208C7E9}" sibTransId="{E38FFD31-B898-48B0-9561-555A1947994D}"/>
    <dgm:cxn modelId="{3E90B1DB-7D91-449D-B630-2F0AE01FAA92}" type="presOf" srcId="{BD007789-897E-43BB-88EE-E600A405A376}" destId="{20A9D98F-8BE2-4957-A23D-11CA76CEA532}" srcOrd="0" destOrd="0" presId="urn:microsoft.com/office/officeart/2005/8/layout/matrix3"/>
    <dgm:cxn modelId="{591840EA-42F5-4402-8096-39F639A59C63}" srcId="{4D9D82E8-C778-4AA2-AA34-A33E8FC3C4E4}" destId="{F0349FBE-FC2C-453D-A90B-D57F151FC625}" srcOrd="1" destOrd="0" parTransId="{EF398BCD-C358-4302-8368-C61CEF3E6204}" sibTransId="{7CF9406E-DC8C-4D2A-BD5F-963BB5A80490}"/>
    <dgm:cxn modelId="{BB3730F7-5E15-427B-915D-AB0937D22C31}" srcId="{4D9D82E8-C778-4AA2-AA34-A33E8FC3C4E4}" destId="{95338ACF-F6F7-4F19-BDBE-EC666436F741}" srcOrd="2" destOrd="0" parTransId="{711B4437-EE75-486C-AF0F-C1077E989357}" sibTransId="{B7883BCD-D269-49E2-801D-71395B115715}"/>
    <dgm:cxn modelId="{DC740321-F36F-4B9A-A693-45D634D30EA7}" type="presParOf" srcId="{C1EE9E1B-5714-49D2-A828-8D2B09D276DD}" destId="{67EE182F-BA41-490C-B4FA-018C31B5CA3F}" srcOrd="0" destOrd="0" presId="urn:microsoft.com/office/officeart/2005/8/layout/matrix3"/>
    <dgm:cxn modelId="{CCDE54E9-8CCE-422E-B37F-0ADBC2D939BE}" type="presParOf" srcId="{C1EE9E1B-5714-49D2-A828-8D2B09D276DD}" destId="{7BB42968-4096-437D-9862-6334B99E42F6}" srcOrd="1" destOrd="0" presId="urn:microsoft.com/office/officeart/2005/8/layout/matrix3"/>
    <dgm:cxn modelId="{3E037A4E-8329-4B23-9A19-44203261986B}" type="presParOf" srcId="{C1EE9E1B-5714-49D2-A828-8D2B09D276DD}" destId="{1933DB45-D5E5-4FCB-AEB0-F57FEADBBF7E}" srcOrd="2" destOrd="0" presId="urn:microsoft.com/office/officeart/2005/8/layout/matrix3"/>
    <dgm:cxn modelId="{CDEB6208-A29F-4388-AD02-8AFB5767D1C7}" type="presParOf" srcId="{C1EE9E1B-5714-49D2-A828-8D2B09D276DD}" destId="{71320CAC-FB15-4511-AD44-E66EA2ADF9FA}" srcOrd="3" destOrd="0" presId="urn:microsoft.com/office/officeart/2005/8/layout/matrix3"/>
    <dgm:cxn modelId="{67834D82-EDDA-4D1F-90A6-B14BEB3B7509}" type="presParOf" srcId="{C1EE9E1B-5714-49D2-A828-8D2B09D276DD}" destId="{20A9D98F-8BE2-4957-A23D-11CA76CEA53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3BE0F-6D0A-4F0D-9096-8E1620B7E961}">
      <dsp:nvSpPr>
        <dsp:cNvPr id="0" name=""/>
        <dsp:cNvSpPr/>
      </dsp:nvSpPr>
      <dsp:spPr>
        <a:xfrm>
          <a:off x="0" y="2496"/>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476C8-C81B-4C3F-B108-E440A1885EBF}">
      <dsp:nvSpPr>
        <dsp:cNvPr id="0" name=""/>
        <dsp:cNvSpPr/>
      </dsp:nvSpPr>
      <dsp:spPr>
        <a:xfrm>
          <a:off x="141420" y="107685"/>
          <a:ext cx="257379" cy="257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1A993-44FD-4AF4-B2CD-2F23E3DD899A}">
      <dsp:nvSpPr>
        <dsp:cNvPr id="0" name=""/>
        <dsp:cNvSpPr/>
      </dsp:nvSpPr>
      <dsp:spPr>
        <a:xfrm>
          <a:off x="540220" y="2496"/>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u="sng" kern="1200"/>
            <a:t>Trainees </a:t>
          </a:r>
          <a:r>
            <a:rPr lang="en-US" sz="1400" b="1" kern="1200"/>
            <a:t>c</a:t>
          </a:r>
          <a:r>
            <a:rPr lang="en-US" sz="1400" kern="1200"/>
            <a:t>an initiate the learning agreement and WBAs directly with supervisors. They can record logbook procedures and other evidence using a variety of forms. They can also link WBAs with critical conditions and index procedures. </a:t>
          </a:r>
        </a:p>
      </dsp:txBody>
      <dsp:txXfrm>
        <a:off x="540220" y="2496"/>
        <a:ext cx="9950973" cy="511334"/>
      </dsp:txXfrm>
    </dsp:sp>
    <dsp:sp modelId="{C6F1343C-B947-4523-BD5C-8A6BD127105F}">
      <dsp:nvSpPr>
        <dsp:cNvPr id="0" name=""/>
        <dsp:cNvSpPr/>
      </dsp:nvSpPr>
      <dsp:spPr>
        <a:xfrm>
          <a:off x="0" y="641664"/>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412D8-73C0-4AC9-BAF6-49167FAB3AB5}">
      <dsp:nvSpPr>
        <dsp:cNvPr id="0" name=""/>
        <dsp:cNvSpPr/>
      </dsp:nvSpPr>
      <dsp:spPr>
        <a:xfrm>
          <a:off x="141420" y="746853"/>
          <a:ext cx="257379" cy="257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00A2E-9B0F-4D22-B6D3-53FA81C29235}">
      <dsp:nvSpPr>
        <dsp:cNvPr id="0" name=""/>
        <dsp:cNvSpPr/>
      </dsp:nvSpPr>
      <dsp:spPr>
        <a:xfrm>
          <a:off x="540220" y="641664"/>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u="sng" kern="1200"/>
            <a:t>TPDs</a:t>
          </a:r>
          <a:r>
            <a:rPr lang="en-US" sz="1400" kern="1200"/>
            <a:t> can validate trainees in their placements, monitor training and manage the ARCP. </a:t>
          </a:r>
        </a:p>
      </dsp:txBody>
      <dsp:txXfrm>
        <a:off x="540220" y="641664"/>
        <a:ext cx="9950973" cy="511334"/>
      </dsp:txXfrm>
    </dsp:sp>
    <dsp:sp modelId="{EE069C49-6D16-44CE-8890-EF38F879FBC7}">
      <dsp:nvSpPr>
        <dsp:cNvPr id="0" name=""/>
        <dsp:cNvSpPr/>
      </dsp:nvSpPr>
      <dsp:spPr>
        <a:xfrm>
          <a:off x="0" y="1280833"/>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2FEA4-177C-4E01-B647-C4CBBEAA7C7A}">
      <dsp:nvSpPr>
        <dsp:cNvPr id="0" name=""/>
        <dsp:cNvSpPr/>
      </dsp:nvSpPr>
      <dsp:spPr>
        <a:xfrm>
          <a:off x="141420" y="1386021"/>
          <a:ext cx="257379" cy="257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8BF42-ECC1-44AC-8C21-34829451AE2D}">
      <dsp:nvSpPr>
        <dsp:cNvPr id="0" name=""/>
        <dsp:cNvSpPr/>
      </dsp:nvSpPr>
      <dsp:spPr>
        <a:xfrm>
          <a:off x="540220" y="1280833"/>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u="sng" kern="1200"/>
            <a:t>Deanery/HEE Office</a:t>
          </a:r>
          <a:r>
            <a:rPr lang="en-US" sz="1400" u="sng" kern="1200"/>
            <a:t> </a:t>
          </a:r>
          <a:r>
            <a:rPr lang="en-US" sz="1400" kern="1200"/>
            <a:t>administrators can support the TPD, JCST trainee enrolment and ARCP process. </a:t>
          </a:r>
        </a:p>
      </dsp:txBody>
      <dsp:txXfrm>
        <a:off x="540220" y="1280833"/>
        <a:ext cx="9950973" cy="511334"/>
      </dsp:txXfrm>
    </dsp:sp>
    <dsp:sp modelId="{FB5CBCFD-C7A5-4629-B916-E4583F76F4AF}">
      <dsp:nvSpPr>
        <dsp:cNvPr id="0" name=""/>
        <dsp:cNvSpPr/>
      </dsp:nvSpPr>
      <dsp:spPr>
        <a:xfrm>
          <a:off x="0" y="1920001"/>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EC999-E1A5-4C4C-A4FC-AC449F7421D1}">
      <dsp:nvSpPr>
        <dsp:cNvPr id="0" name=""/>
        <dsp:cNvSpPr/>
      </dsp:nvSpPr>
      <dsp:spPr>
        <a:xfrm>
          <a:off x="141420" y="2025190"/>
          <a:ext cx="257379" cy="257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465E6-670A-478B-AAAB-FF6D0FB7D777}">
      <dsp:nvSpPr>
        <dsp:cNvPr id="0" name=""/>
        <dsp:cNvSpPr/>
      </dsp:nvSpPr>
      <dsp:spPr>
        <a:xfrm>
          <a:off x="540220" y="1920001"/>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u="sng" kern="1200"/>
            <a:t>AESs</a:t>
          </a:r>
          <a:r>
            <a:rPr lang="en-US" sz="1400" kern="1200"/>
            <a:t> can complete trainee appraisal through the learning agreement, monitor trainee portfolios and provide end of placement AES reports. </a:t>
          </a:r>
        </a:p>
      </dsp:txBody>
      <dsp:txXfrm>
        <a:off x="540220" y="1920001"/>
        <a:ext cx="9950973" cy="511334"/>
      </dsp:txXfrm>
    </dsp:sp>
    <dsp:sp modelId="{2D3E006D-C0F8-477A-A33A-017B4C35C24E}">
      <dsp:nvSpPr>
        <dsp:cNvPr id="0" name=""/>
        <dsp:cNvSpPr/>
      </dsp:nvSpPr>
      <dsp:spPr>
        <a:xfrm>
          <a:off x="0" y="2559170"/>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AFE97-54D1-447C-95AC-9DB95391278E}">
      <dsp:nvSpPr>
        <dsp:cNvPr id="0" name=""/>
        <dsp:cNvSpPr/>
      </dsp:nvSpPr>
      <dsp:spPr>
        <a:xfrm>
          <a:off x="141420" y="2664358"/>
          <a:ext cx="257379" cy="257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7543D-A34F-4FD6-A724-7B5885BC67F9}">
      <dsp:nvSpPr>
        <dsp:cNvPr id="0" name=""/>
        <dsp:cNvSpPr/>
      </dsp:nvSpPr>
      <dsp:spPr>
        <a:xfrm>
          <a:off x="540220" y="2559170"/>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u="sng" kern="1200"/>
            <a:t>CSs</a:t>
          </a:r>
          <a:r>
            <a:rPr lang="en-US" sz="1400" kern="1200"/>
            <a:t> can complete the MCR at the mid-point and end of each placement. </a:t>
          </a:r>
        </a:p>
      </dsp:txBody>
      <dsp:txXfrm>
        <a:off x="540220" y="2559170"/>
        <a:ext cx="9950973" cy="511334"/>
      </dsp:txXfrm>
    </dsp:sp>
    <dsp:sp modelId="{E6013678-6817-4D2D-9845-2F65A8D22480}">
      <dsp:nvSpPr>
        <dsp:cNvPr id="0" name=""/>
        <dsp:cNvSpPr/>
      </dsp:nvSpPr>
      <dsp:spPr>
        <a:xfrm>
          <a:off x="0" y="3198338"/>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10F30-6C8E-4356-AC89-DF50D6867574}">
      <dsp:nvSpPr>
        <dsp:cNvPr id="0" name=""/>
        <dsp:cNvSpPr/>
      </dsp:nvSpPr>
      <dsp:spPr>
        <a:xfrm>
          <a:off x="141420" y="3303527"/>
          <a:ext cx="257379" cy="2571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2DBC4A-8235-49A5-99FB-3F1A1DA5643A}">
      <dsp:nvSpPr>
        <dsp:cNvPr id="0" name=""/>
        <dsp:cNvSpPr/>
      </dsp:nvSpPr>
      <dsp:spPr>
        <a:xfrm>
          <a:off x="540220" y="3198338"/>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u="sng" kern="1200"/>
            <a:t>Assessors</a:t>
          </a:r>
          <a:r>
            <a:rPr lang="en-US" sz="1400" kern="1200"/>
            <a:t> can record feedback and validate WBAs. </a:t>
          </a:r>
        </a:p>
      </dsp:txBody>
      <dsp:txXfrm>
        <a:off x="540220" y="3198338"/>
        <a:ext cx="9950973" cy="511334"/>
      </dsp:txXfrm>
    </dsp:sp>
    <dsp:sp modelId="{331EC070-FCB1-48E3-AE24-5BE8B0D3001C}">
      <dsp:nvSpPr>
        <dsp:cNvPr id="0" name=""/>
        <dsp:cNvSpPr/>
      </dsp:nvSpPr>
      <dsp:spPr>
        <a:xfrm>
          <a:off x="0" y="3837507"/>
          <a:ext cx="105156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EA7D6-0A98-45C4-B08D-C3DCE6FA0B4B}">
      <dsp:nvSpPr>
        <dsp:cNvPr id="0" name=""/>
        <dsp:cNvSpPr/>
      </dsp:nvSpPr>
      <dsp:spPr>
        <a:xfrm>
          <a:off x="141420" y="3942695"/>
          <a:ext cx="257379" cy="2571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7DA57-8CC7-4CF6-A121-A25D9DEE23AF}">
      <dsp:nvSpPr>
        <dsp:cNvPr id="0" name=""/>
        <dsp:cNvSpPr/>
      </dsp:nvSpPr>
      <dsp:spPr>
        <a:xfrm>
          <a:off x="540220" y="3837507"/>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Other people</a:t>
          </a:r>
          <a:r>
            <a:rPr lang="en-US" sz="1400" kern="1200"/>
            <a:t> involved in training can access trainee portfolios according to their role and function eg ARCP panel  </a:t>
          </a:r>
        </a:p>
      </dsp:txBody>
      <dsp:txXfrm>
        <a:off x="540220" y="3837507"/>
        <a:ext cx="9950973" cy="5113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262D9-D241-4D0F-AE02-431367AEDD5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BC0EE-EFD1-4949-A1CF-1BC0DE9388D3}">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1 satisfactory </a:t>
          </a:r>
          <a:endParaRPr lang="en-US" sz="1700" kern="1200"/>
        </a:p>
      </dsp:txBody>
      <dsp:txXfrm>
        <a:off x="0" y="531"/>
        <a:ext cx="10515600" cy="621467"/>
      </dsp:txXfrm>
    </dsp:sp>
    <dsp:sp modelId="{2D789635-2BB5-4BED-8932-E408BC4E67DB}">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2F0F4-A4D9-43F0-B976-DE4C304E1B87}">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2  </a:t>
          </a:r>
          <a:r>
            <a:rPr lang="en-US" sz="1700" b="0" i="0" kern="1200"/>
            <a:t>Development of specific competencies required - additional training time not required</a:t>
          </a:r>
          <a:endParaRPr lang="en-US" sz="1700" kern="1200"/>
        </a:p>
      </dsp:txBody>
      <dsp:txXfrm>
        <a:off x="0" y="621999"/>
        <a:ext cx="10515600" cy="621467"/>
      </dsp:txXfrm>
    </dsp:sp>
    <dsp:sp modelId="{3AA8C9B7-86CE-48C6-9C9F-583A138CA1C8}">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6FEA5-F678-4B34-B271-D23B81CC2BE0}">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3 </a:t>
          </a:r>
          <a:r>
            <a:rPr lang="en-US" sz="1700" b="0" i="0" kern="1200"/>
            <a:t>Inadequate progress - additional training time required (extension of anticipated core training programme end date or anticipated CCT)</a:t>
          </a:r>
          <a:endParaRPr lang="en-US" sz="1700" kern="1200"/>
        </a:p>
      </dsp:txBody>
      <dsp:txXfrm>
        <a:off x="0" y="1243467"/>
        <a:ext cx="10515600" cy="621467"/>
      </dsp:txXfrm>
    </dsp:sp>
    <dsp:sp modelId="{0803521B-9383-4BEE-A459-B949E371BF28}">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E8BDC-ED8C-49ED-9C71-B81EB7479B49}">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4  Released from training </a:t>
          </a:r>
          <a:endParaRPr lang="en-US" sz="1700" kern="1200"/>
        </a:p>
      </dsp:txBody>
      <dsp:txXfrm>
        <a:off x="0" y="1864935"/>
        <a:ext cx="10515600" cy="621467"/>
      </dsp:txXfrm>
    </dsp:sp>
    <dsp:sp modelId="{E0447AC9-D07A-4EDA-9AE1-5926CC80B9F4}">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0E282-8309-4A52-9292-8AE1957C8B05}">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5 Incomplete evidence </a:t>
          </a:r>
          <a:endParaRPr lang="en-US" sz="1700" kern="1200"/>
        </a:p>
      </dsp:txBody>
      <dsp:txXfrm>
        <a:off x="0" y="2486402"/>
        <a:ext cx="10515600" cy="621467"/>
      </dsp:txXfrm>
    </dsp:sp>
    <dsp:sp modelId="{D4B82A92-0BA7-4C68-96A2-5202E36B2A47}">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77DE3-EFAF-4DB1-86D4-557CB689B2C0}">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6 CCT</a:t>
          </a:r>
          <a:endParaRPr lang="en-US" sz="1700" kern="1200"/>
        </a:p>
      </dsp:txBody>
      <dsp:txXfrm>
        <a:off x="0" y="3107870"/>
        <a:ext cx="10515600" cy="621467"/>
      </dsp:txXfrm>
    </dsp:sp>
    <dsp:sp modelId="{2B87CEB0-3314-4F54-A968-A49C2A1950B2}">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A0700-C148-43A2-9998-A475FB7F9DCD}">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001" sz="1700" kern="1200"/>
            <a:t>8 OOPC/R/E</a:t>
          </a:r>
          <a:endParaRPr lang="en-US" sz="1700" kern="1200"/>
        </a:p>
      </dsp:txBody>
      <dsp:txXfrm>
        <a:off x="0" y="3729338"/>
        <a:ext cx="10515600" cy="62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DD8B1-BC0B-411B-9AC7-A50C4229FDEE}">
      <dsp:nvSpPr>
        <dsp:cNvPr id="0" name=""/>
        <dsp:cNvSpPr/>
      </dsp:nvSpPr>
      <dsp:spPr>
        <a:xfrm>
          <a:off x="2103120" y="382"/>
          <a:ext cx="8412480" cy="21119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1066800">
            <a:lnSpc>
              <a:spcPct val="90000"/>
            </a:lnSpc>
            <a:spcBef>
              <a:spcPct val="0"/>
            </a:spcBef>
            <a:spcAft>
              <a:spcPct val="35000"/>
            </a:spcAft>
            <a:buNone/>
          </a:pPr>
          <a:r>
            <a:rPr lang="en-US" sz="2400" kern="1200"/>
            <a:t>Please set up each placement as a 6 month placement</a:t>
          </a:r>
        </a:p>
      </dsp:txBody>
      <dsp:txXfrm>
        <a:off x="2103120" y="382"/>
        <a:ext cx="8412480" cy="2111928"/>
      </dsp:txXfrm>
    </dsp:sp>
    <dsp:sp modelId="{78618E4E-0E92-447E-8431-272CF7E03A88}">
      <dsp:nvSpPr>
        <dsp:cNvPr id="0" name=""/>
        <dsp:cNvSpPr/>
      </dsp:nvSpPr>
      <dsp:spPr>
        <a:xfrm>
          <a:off x="0" y="382"/>
          <a:ext cx="2103120" cy="21119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1244600">
            <a:lnSpc>
              <a:spcPct val="90000"/>
            </a:lnSpc>
            <a:spcBef>
              <a:spcPct val="0"/>
            </a:spcBef>
            <a:spcAft>
              <a:spcPct val="35000"/>
            </a:spcAft>
            <a:buNone/>
          </a:pPr>
          <a:r>
            <a:rPr lang="en-US" sz="2800" kern="1200"/>
            <a:t>Set up</a:t>
          </a:r>
        </a:p>
      </dsp:txBody>
      <dsp:txXfrm>
        <a:off x="0" y="382"/>
        <a:ext cx="2103120" cy="2111928"/>
      </dsp:txXfrm>
    </dsp:sp>
    <dsp:sp modelId="{7A64C0D4-7930-41B4-B00E-E02A0D8F41A8}">
      <dsp:nvSpPr>
        <dsp:cNvPr id="0" name=""/>
        <dsp:cNvSpPr/>
      </dsp:nvSpPr>
      <dsp:spPr>
        <a:xfrm>
          <a:off x="2103120" y="2239026"/>
          <a:ext cx="8412480" cy="21119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1066800">
            <a:lnSpc>
              <a:spcPct val="90000"/>
            </a:lnSpc>
            <a:spcBef>
              <a:spcPct val="0"/>
            </a:spcBef>
            <a:spcAft>
              <a:spcPct val="35000"/>
            </a:spcAft>
            <a:buNone/>
          </a:pPr>
          <a:r>
            <a:rPr lang="en-US" sz="2400" kern="1200" dirty="0"/>
            <a:t>Even if in a unit for 12 months</a:t>
          </a:r>
        </a:p>
      </dsp:txBody>
      <dsp:txXfrm>
        <a:off x="2103120" y="2239026"/>
        <a:ext cx="8412480" cy="2111928"/>
      </dsp:txXfrm>
    </dsp:sp>
    <dsp:sp modelId="{6E8EA3B7-D369-423D-932E-DBF54F18EACA}">
      <dsp:nvSpPr>
        <dsp:cNvPr id="0" name=""/>
        <dsp:cNvSpPr/>
      </dsp:nvSpPr>
      <dsp:spPr>
        <a:xfrm>
          <a:off x="0" y="2239026"/>
          <a:ext cx="2103120" cy="21119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1244600">
            <a:lnSpc>
              <a:spcPct val="90000"/>
            </a:lnSpc>
            <a:spcBef>
              <a:spcPct val="0"/>
            </a:spcBef>
            <a:spcAft>
              <a:spcPct val="35000"/>
            </a:spcAft>
            <a:buNone/>
          </a:pPr>
          <a:r>
            <a:rPr lang="en-US" sz="2800" kern="1200"/>
            <a:t>Even</a:t>
          </a:r>
        </a:p>
      </dsp:txBody>
      <dsp:txXfrm>
        <a:off x="0" y="2239026"/>
        <a:ext cx="2103120" cy="2111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EA170-5288-4401-A6D5-D417046BC073}">
      <dsp:nvSpPr>
        <dsp:cNvPr id="0" name=""/>
        <dsp:cNvSpPr/>
      </dsp:nvSpPr>
      <dsp:spPr>
        <a:xfrm>
          <a:off x="0" y="212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5C4B4F-142F-4D37-A6FF-22535EBE3C0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We recommend that you contact your AES/CS early to set meetings.</a:t>
          </a:r>
        </a:p>
      </dsp:txBody>
      <dsp:txXfrm>
        <a:off x="0" y="2124"/>
        <a:ext cx="10515600" cy="1449029"/>
      </dsp:txXfrm>
    </dsp:sp>
    <dsp:sp modelId="{E6FC070F-7BC7-4840-A53A-CCABE4A60185}">
      <dsp:nvSpPr>
        <dsp:cNvPr id="0" name=""/>
        <dsp:cNvSpPr/>
      </dsp:nvSpPr>
      <dsp:spPr>
        <a:xfrm>
          <a:off x="0" y="145115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47EB38A-CB59-4170-8699-1A5EF4A0FF56}">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With on-calls and annual leave it may be difficult find times to meet.</a:t>
          </a:r>
        </a:p>
      </dsp:txBody>
      <dsp:txXfrm>
        <a:off x="0" y="1451154"/>
        <a:ext cx="10515600" cy="1449029"/>
      </dsp:txXfrm>
    </dsp:sp>
    <dsp:sp modelId="{5B789992-2064-4A69-A44A-1FCAB6C5F53F}">
      <dsp:nvSpPr>
        <dsp:cNvPr id="0" name=""/>
        <dsp:cNvSpPr/>
      </dsp:nvSpPr>
      <dsp:spPr>
        <a:xfrm>
          <a:off x="0" y="290018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084F3D-1504-476B-B850-CF1CDA7A756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Arranging them early will help avoid stress and worry.</a:t>
          </a:r>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03ED3-844C-4BE2-BDE8-B5C9D0B1AE18}">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001" sz="6500" kern="1200"/>
            <a:t>CEX</a:t>
          </a:r>
          <a:endParaRPr lang="en-US" sz="6500" kern="1200"/>
        </a:p>
      </dsp:txBody>
      <dsp:txXfrm>
        <a:off x="0" y="39687"/>
        <a:ext cx="3286125" cy="1971675"/>
      </dsp:txXfrm>
    </dsp:sp>
    <dsp:sp modelId="{BB13D30F-5208-4C03-8D35-CB724C6BCF83}">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001" sz="6500" kern="1200"/>
            <a:t>CBD</a:t>
          </a:r>
          <a:endParaRPr lang="en-US" sz="6500" kern="1200"/>
        </a:p>
      </dsp:txBody>
      <dsp:txXfrm>
        <a:off x="3614737" y="39687"/>
        <a:ext cx="3286125" cy="1971675"/>
      </dsp:txXfrm>
    </dsp:sp>
    <dsp:sp modelId="{21682751-99D9-4FD4-83F3-9FD7089F8213}">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001" sz="6500" kern="1200"/>
            <a:t>DOPS</a:t>
          </a:r>
          <a:endParaRPr lang="en-US" sz="6500" kern="1200"/>
        </a:p>
      </dsp:txBody>
      <dsp:txXfrm>
        <a:off x="7229475" y="39687"/>
        <a:ext cx="3286125" cy="1971675"/>
      </dsp:txXfrm>
    </dsp:sp>
    <dsp:sp modelId="{36DAF662-DCE3-45FF-88A4-6794E8BF99E7}">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001" sz="6500" kern="1200"/>
            <a:t>PBA</a:t>
          </a:r>
          <a:endParaRPr lang="en-US" sz="6500" kern="1200"/>
        </a:p>
      </dsp:txBody>
      <dsp:txXfrm>
        <a:off x="0" y="2339975"/>
        <a:ext cx="3286125" cy="1971675"/>
      </dsp:txXfrm>
    </dsp:sp>
    <dsp:sp modelId="{F1805138-FB8B-4F2D-B5A1-929ED3813D38}">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001" sz="6500" kern="1200"/>
            <a:t>OOT</a:t>
          </a:r>
          <a:endParaRPr lang="en-US" sz="6500" kern="1200"/>
        </a:p>
      </dsp:txBody>
      <dsp:txXfrm>
        <a:off x="3614737" y="2339975"/>
        <a:ext cx="3286125" cy="1971675"/>
      </dsp:txXfrm>
    </dsp:sp>
    <dsp:sp modelId="{4EFEEFA2-8CE7-41CD-8276-C9B164B4DC57}">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001" sz="6500" kern="1200" dirty="0"/>
            <a:t>A</a:t>
          </a:r>
          <a:r>
            <a:rPr lang="en-US" sz="6500" kern="1200" dirty="0"/>
            <a:t>u</a:t>
          </a:r>
          <a:r>
            <a:rPr lang="en-001" sz="6500" kern="1200" dirty="0"/>
            <a:t>dit </a:t>
          </a:r>
          <a:endParaRPr lang="en-US" sz="6500" kern="1200" dirty="0"/>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432E-C2BD-4CC7-A08E-53CDC999520D}">
      <dsp:nvSpPr>
        <dsp:cNvPr id="0" name=""/>
        <dsp:cNvSpPr/>
      </dsp:nvSpPr>
      <dsp:spPr>
        <a:xfrm>
          <a:off x="0" y="7421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001" sz="2000" kern="1200"/>
            <a:t>Use these as source of learning and feedback rather than tick box</a:t>
          </a:r>
          <a:endParaRPr lang="en-US" sz="2000" kern="1200"/>
        </a:p>
      </dsp:txBody>
      <dsp:txXfrm>
        <a:off x="38784" y="112995"/>
        <a:ext cx="10438032" cy="716935"/>
      </dsp:txXfrm>
    </dsp:sp>
    <dsp:sp modelId="{75EE00EF-3DF2-4E11-9AC8-3A52615288E3}">
      <dsp:nvSpPr>
        <dsp:cNvPr id="0" name=""/>
        <dsp:cNvSpPr/>
      </dsp:nvSpPr>
      <dsp:spPr>
        <a:xfrm>
          <a:off x="0" y="92631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001" sz="2000" kern="1200"/>
            <a:t>Discuss with consultant  beforehand </a:t>
          </a:r>
          <a:endParaRPr lang="en-US" sz="2000" kern="1200"/>
        </a:p>
      </dsp:txBody>
      <dsp:txXfrm>
        <a:off x="38784" y="965098"/>
        <a:ext cx="10438032" cy="716935"/>
      </dsp:txXfrm>
    </dsp:sp>
    <dsp:sp modelId="{90419256-0BA2-4D3E-B5EE-95420BACB5ED}">
      <dsp:nvSpPr>
        <dsp:cNvPr id="0" name=""/>
        <dsp:cNvSpPr/>
      </dsp:nvSpPr>
      <dsp:spPr>
        <a:xfrm>
          <a:off x="0" y="1778417"/>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001" sz="2000" kern="1200"/>
            <a:t>Validate face to face immediately where possible rather than e mailing later when the supervisor may have forgotten</a:t>
          </a:r>
          <a:endParaRPr lang="en-US" sz="2000" kern="1200"/>
        </a:p>
      </dsp:txBody>
      <dsp:txXfrm>
        <a:off x="38784" y="1817201"/>
        <a:ext cx="10438032" cy="716935"/>
      </dsp:txXfrm>
    </dsp:sp>
    <dsp:sp modelId="{3AD980D8-8539-4080-8236-A81449558DF6}">
      <dsp:nvSpPr>
        <dsp:cNvPr id="0" name=""/>
        <dsp:cNvSpPr/>
      </dsp:nvSpPr>
      <dsp:spPr>
        <a:xfrm>
          <a:off x="0" y="2630520"/>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001" sz="2000" kern="1200"/>
            <a:t>Consultant validated should be at least 50% </a:t>
          </a:r>
          <a:endParaRPr lang="en-US" sz="2000" kern="1200"/>
        </a:p>
      </dsp:txBody>
      <dsp:txXfrm>
        <a:off x="38784" y="2669304"/>
        <a:ext cx="10438032" cy="716935"/>
      </dsp:txXfrm>
    </dsp:sp>
    <dsp:sp modelId="{EF436D2D-3E19-4E16-9E2B-BD0FF85233F8}">
      <dsp:nvSpPr>
        <dsp:cNvPr id="0" name=""/>
        <dsp:cNvSpPr/>
      </dsp:nvSpPr>
      <dsp:spPr>
        <a:xfrm>
          <a:off x="0" y="348262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001" sz="2000" kern="1200"/>
            <a:t>Used to be 40 per year - no set number at present </a:t>
          </a:r>
          <a:endParaRPr lang="en-US" sz="2000" kern="1200"/>
        </a:p>
      </dsp:txBody>
      <dsp:txXfrm>
        <a:off x="38784" y="3521407"/>
        <a:ext cx="10438032"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93A3-E15D-4593-8A84-CE6BA61225E2}">
      <dsp:nvSpPr>
        <dsp:cNvPr id="0" name=""/>
        <dsp:cNvSpPr/>
      </dsp:nvSpPr>
      <dsp:spPr>
        <a:xfrm>
          <a:off x="1283" y="1007554"/>
          <a:ext cx="4672458" cy="23362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pPr>
          <a:r>
            <a:rPr lang="en-001" sz="6400" kern="1200"/>
            <a:t>CT1 part A must</a:t>
          </a:r>
          <a:endParaRPr lang="en-US" sz="6400" kern="1200"/>
        </a:p>
      </dsp:txBody>
      <dsp:txXfrm>
        <a:off x="69709" y="1075980"/>
        <a:ext cx="4535606" cy="2199377"/>
      </dsp:txXfrm>
    </dsp:sp>
    <dsp:sp modelId="{52538E20-2E0C-4B6B-9493-1E0428FD33A1}">
      <dsp:nvSpPr>
        <dsp:cNvPr id="0" name=""/>
        <dsp:cNvSpPr/>
      </dsp:nvSpPr>
      <dsp:spPr>
        <a:xfrm>
          <a:off x="5841857" y="1007554"/>
          <a:ext cx="4672458" cy="2336229"/>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pPr>
          <a:r>
            <a:rPr lang="en-001" sz="6400" kern="1200"/>
            <a:t>CT2 (CCT) both A and B </a:t>
          </a:r>
          <a:endParaRPr lang="en-US" sz="6400" kern="1200"/>
        </a:p>
      </dsp:txBody>
      <dsp:txXfrm>
        <a:off x="5910283" y="1075980"/>
        <a:ext cx="4535606" cy="2199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4870B-BFA9-4B7D-AF9E-3E9B17DB83B8}">
      <dsp:nvSpPr>
        <dsp:cNvPr id="0" name=""/>
        <dsp:cNvSpPr/>
      </dsp:nvSpPr>
      <dsp:spPr>
        <a:xfrm>
          <a:off x="0" y="129448"/>
          <a:ext cx="7559504"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Demonstrate your leadership qualities at ST3 interview</a:t>
          </a:r>
          <a:endParaRPr lang="en-US" sz="3000" kern="1200"/>
        </a:p>
      </dsp:txBody>
      <dsp:txXfrm>
        <a:off x="58257" y="187705"/>
        <a:ext cx="7442990" cy="1076886"/>
      </dsp:txXfrm>
    </dsp:sp>
    <dsp:sp modelId="{04BA6EB9-C99A-4B47-B055-DF8FDA9A41E1}">
      <dsp:nvSpPr>
        <dsp:cNvPr id="0" name=""/>
        <dsp:cNvSpPr/>
      </dsp:nvSpPr>
      <dsp:spPr>
        <a:xfrm>
          <a:off x="0" y="1409248"/>
          <a:ext cx="7559504" cy="11934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Examples </a:t>
          </a:r>
          <a:endParaRPr lang="en-US" sz="3000" kern="1200"/>
        </a:p>
      </dsp:txBody>
      <dsp:txXfrm>
        <a:off x="58257" y="1467505"/>
        <a:ext cx="7442990" cy="1076886"/>
      </dsp:txXfrm>
    </dsp:sp>
    <dsp:sp modelId="{FEA49269-14C7-4810-80A9-D208142D34CA}">
      <dsp:nvSpPr>
        <dsp:cNvPr id="0" name=""/>
        <dsp:cNvSpPr/>
      </dsp:nvSpPr>
      <dsp:spPr>
        <a:xfrm>
          <a:off x="0" y="2602648"/>
          <a:ext cx="7559504"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Organizing and leading M &amp; M monthly meeting</a:t>
          </a:r>
          <a:endParaRPr lang="en-US" sz="2300" kern="1200"/>
        </a:p>
        <a:p>
          <a:pPr marL="228600" lvl="1" indent="-228600" algn="l" defTabSz="1022350">
            <a:lnSpc>
              <a:spcPct val="90000"/>
            </a:lnSpc>
            <a:spcBef>
              <a:spcPct val="0"/>
            </a:spcBef>
            <a:spcAft>
              <a:spcPct val="20000"/>
            </a:spcAft>
            <a:buChar char="•"/>
          </a:pPr>
          <a:r>
            <a:rPr lang="en-GB" sz="2300" kern="1200"/>
            <a:t>Organize weekly journal club </a:t>
          </a:r>
          <a:endParaRPr lang="en-US" sz="2300" kern="1200"/>
        </a:p>
        <a:p>
          <a:pPr marL="228600" lvl="1" indent="-228600" algn="l" defTabSz="1022350">
            <a:lnSpc>
              <a:spcPct val="90000"/>
            </a:lnSpc>
            <a:spcBef>
              <a:spcPct val="0"/>
            </a:spcBef>
            <a:spcAft>
              <a:spcPct val="20000"/>
            </a:spcAft>
            <a:buChar char="•"/>
          </a:pPr>
          <a:r>
            <a:rPr lang="en-GB" sz="2300" kern="1200"/>
            <a:t>Rota-master of your team </a:t>
          </a:r>
          <a:endParaRPr lang="en-US" sz="2300" kern="1200"/>
        </a:p>
        <a:p>
          <a:pPr marL="228600" lvl="1" indent="-228600" algn="l" defTabSz="1022350">
            <a:lnSpc>
              <a:spcPct val="90000"/>
            </a:lnSpc>
            <a:spcBef>
              <a:spcPct val="0"/>
            </a:spcBef>
            <a:spcAft>
              <a:spcPct val="20000"/>
            </a:spcAft>
            <a:buChar char="•"/>
          </a:pPr>
          <a:r>
            <a:rPr lang="en-GB" sz="2300" kern="1200"/>
            <a:t>Charity</a:t>
          </a:r>
          <a:endParaRPr lang="en-US" sz="2300" kern="1200"/>
        </a:p>
        <a:p>
          <a:pPr marL="228600" lvl="1" indent="-228600" algn="l" defTabSz="1022350">
            <a:lnSpc>
              <a:spcPct val="90000"/>
            </a:lnSpc>
            <a:spcBef>
              <a:spcPct val="0"/>
            </a:spcBef>
            <a:spcAft>
              <a:spcPct val="20000"/>
            </a:spcAft>
            <a:buChar char="•"/>
          </a:pPr>
          <a:r>
            <a:rPr lang="en-GB" sz="2300" kern="1200"/>
            <a:t>Specilaity Organsiation </a:t>
          </a:r>
          <a:endParaRPr lang="en-US" sz="2300" kern="1200"/>
        </a:p>
        <a:p>
          <a:pPr marL="228600" lvl="1" indent="-228600" algn="l" defTabSz="1022350">
            <a:lnSpc>
              <a:spcPct val="90000"/>
            </a:lnSpc>
            <a:spcBef>
              <a:spcPct val="0"/>
            </a:spcBef>
            <a:spcAft>
              <a:spcPct val="20000"/>
            </a:spcAft>
            <a:buChar char="•"/>
          </a:pPr>
          <a:r>
            <a:rPr lang="en-GB" sz="2300" kern="1200"/>
            <a:t>Sports etc</a:t>
          </a:r>
          <a:endParaRPr lang="en-US" sz="2300" kern="1200"/>
        </a:p>
      </dsp:txBody>
      <dsp:txXfrm>
        <a:off x="0" y="2602648"/>
        <a:ext cx="7559504" cy="2359800"/>
      </dsp:txXfrm>
    </dsp:sp>
    <dsp:sp modelId="{5BF3FC67-5417-4A84-B3FB-6AB38449F6D1}">
      <dsp:nvSpPr>
        <dsp:cNvPr id="0" name=""/>
        <dsp:cNvSpPr/>
      </dsp:nvSpPr>
      <dsp:spPr>
        <a:xfrm>
          <a:off x="0" y="4962448"/>
          <a:ext cx="7559504" cy="1193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Hospital, Regional, National roles </a:t>
          </a:r>
          <a:endParaRPr lang="en-US" sz="3000" kern="1200"/>
        </a:p>
      </dsp:txBody>
      <dsp:txXfrm>
        <a:off x="58257" y="5020705"/>
        <a:ext cx="7442990" cy="1076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4DEEF-04D7-4F82-8362-0ABD6B82DF05}">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Designing and Delivering education, conducting and planning courses such as exam-preparation courses for medical students. </a:t>
          </a:r>
          <a:endParaRPr lang="en-US" sz="2500" kern="1200"/>
        </a:p>
      </dsp:txBody>
      <dsp:txXfrm>
        <a:off x="48547" y="127216"/>
        <a:ext cx="10418506" cy="897406"/>
      </dsp:txXfrm>
    </dsp:sp>
    <dsp:sp modelId="{CD8C0529-1272-4E27-BFC9-3692A646F0B5}">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Collect feed-back forms</a:t>
          </a:r>
          <a:endParaRPr lang="en-US" sz="2500" kern="1200"/>
        </a:p>
      </dsp:txBody>
      <dsp:txXfrm>
        <a:off x="48547" y="1193716"/>
        <a:ext cx="10418506" cy="897406"/>
      </dsp:txXfrm>
    </dsp:sp>
    <dsp:sp modelId="{7395772B-83EC-4AFA-AB1A-0D8BF3A16DC7}">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Medical students, FY1/2</a:t>
          </a:r>
          <a:endParaRPr lang="en-US" sz="2500" kern="1200"/>
        </a:p>
      </dsp:txBody>
      <dsp:txXfrm>
        <a:off x="48547" y="2260216"/>
        <a:ext cx="10418506" cy="897406"/>
      </dsp:txXfrm>
    </dsp:sp>
    <dsp:sp modelId="{302AD6C8-25C4-4FA7-AC52-AB5F10D7916F}">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MRCS mock OSCE/part A</a:t>
          </a:r>
          <a:endParaRPr lang="en-US" sz="2500" kern="1200"/>
        </a:p>
      </dsp:txBody>
      <dsp:txXfrm>
        <a:off x="48547" y="3326716"/>
        <a:ext cx="10418506" cy="897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E182F-BA41-490C-B4FA-018C31B5CA3F}">
      <dsp:nvSpPr>
        <dsp:cNvPr id="0" name=""/>
        <dsp:cNvSpPr/>
      </dsp:nvSpPr>
      <dsp:spPr>
        <a:xfrm>
          <a:off x="380489" y="0"/>
          <a:ext cx="5530735" cy="553073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42968-4096-437D-9862-6334B99E42F6}">
      <dsp:nvSpPr>
        <dsp:cNvPr id="0" name=""/>
        <dsp:cNvSpPr/>
      </dsp:nvSpPr>
      <dsp:spPr>
        <a:xfrm>
          <a:off x="905909" y="525419"/>
          <a:ext cx="2156986" cy="21569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001" sz="3600" kern="1200"/>
            <a:t>Updated CV</a:t>
          </a:r>
          <a:endParaRPr lang="en-US" sz="3600" kern="1200"/>
        </a:p>
      </dsp:txBody>
      <dsp:txXfrm>
        <a:off x="1011204" y="630714"/>
        <a:ext cx="1946396" cy="1946396"/>
      </dsp:txXfrm>
    </dsp:sp>
    <dsp:sp modelId="{1933DB45-D5E5-4FCB-AEB0-F57FEADBBF7E}">
      <dsp:nvSpPr>
        <dsp:cNvPr id="0" name=""/>
        <dsp:cNvSpPr/>
      </dsp:nvSpPr>
      <dsp:spPr>
        <a:xfrm>
          <a:off x="3228818" y="525419"/>
          <a:ext cx="2156986" cy="215698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001" sz="3600" kern="1200"/>
            <a:t>Form R</a:t>
          </a:r>
          <a:endParaRPr lang="en-US" sz="3600" kern="1200"/>
        </a:p>
      </dsp:txBody>
      <dsp:txXfrm>
        <a:off x="3334113" y="630714"/>
        <a:ext cx="1946396" cy="1946396"/>
      </dsp:txXfrm>
    </dsp:sp>
    <dsp:sp modelId="{71320CAC-FB15-4511-AD44-E66EA2ADF9FA}">
      <dsp:nvSpPr>
        <dsp:cNvPr id="0" name=""/>
        <dsp:cNvSpPr/>
      </dsp:nvSpPr>
      <dsp:spPr>
        <a:xfrm>
          <a:off x="905909" y="2848328"/>
          <a:ext cx="2156986" cy="215698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001" sz="3600" kern="1200"/>
            <a:t>Prizes</a:t>
          </a:r>
          <a:endParaRPr lang="en-US" sz="3600" kern="1200"/>
        </a:p>
      </dsp:txBody>
      <dsp:txXfrm>
        <a:off x="1011204" y="2953623"/>
        <a:ext cx="1946396" cy="1946396"/>
      </dsp:txXfrm>
    </dsp:sp>
    <dsp:sp modelId="{20A9D98F-8BE2-4957-A23D-11CA76CEA532}">
      <dsp:nvSpPr>
        <dsp:cNvPr id="0" name=""/>
        <dsp:cNvSpPr/>
      </dsp:nvSpPr>
      <dsp:spPr>
        <a:xfrm>
          <a:off x="3228818" y="2848328"/>
          <a:ext cx="2156986" cy="21569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001" sz="3600" kern="1200"/>
            <a:t>Checklist </a:t>
          </a:r>
          <a:endParaRPr lang="en-US" sz="3600" kern="1200"/>
        </a:p>
      </dsp:txBody>
      <dsp:txXfrm>
        <a:off x="3334113" y="2953623"/>
        <a:ext cx="1946396" cy="19463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0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C9C3A-353C-BD4F-A9A2-58EBB500928B}" type="datetimeFigureOut">
              <a:rPr lang="en-001" smtClean="0"/>
              <a:t>04/01/2025</a:t>
            </a:fld>
            <a:endParaRPr lang="en-001"/>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01"/>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01"/>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830C1-12CD-8B48-BA50-CD6580C3B5FE}" type="slidenum">
              <a:rPr lang="en-001" smtClean="0"/>
              <a:t>‹#›</a:t>
            </a:fld>
            <a:endParaRPr lang="en-001"/>
          </a:p>
        </p:txBody>
      </p:sp>
    </p:spTree>
    <p:extLst>
      <p:ext uri="{BB962C8B-B14F-4D97-AF65-F5344CB8AC3E}">
        <p14:creationId xmlns:p14="http://schemas.microsoft.com/office/powerpoint/2010/main" val="194564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01" dirty="0"/>
          </a:p>
        </p:txBody>
      </p:sp>
      <p:sp>
        <p:nvSpPr>
          <p:cNvPr id="4" name="Slide Number Placeholder 3"/>
          <p:cNvSpPr>
            <a:spLocks noGrp="1"/>
          </p:cNvSpPr>
          <p:nvPr>
            <p:ph type="sldNum" sz="quarter" idx="5"/>
          </p:nvPr>
        </p:nvSpPr>
        <p:spPr/>
        <p:txBody>
          <a:bodyPr/>
          <a:lstStyle/>
          <a:p>
            <a:fld id="{ED5830C1-12CD-8B48-BA50-CD6580C3B5FE}" type="slidenum">
              <a:rPr lang="en-001" smtClean="0"/>
              <a:t>11</a:t>
            </a:fld>
            <a:endParaRPr lang="en-001"/>
          </a:p>
        </p:txBody>
      </p:sp>
    </p:spTree>
    <p:extLst>
      <p:ext uri="{BB962C8B-B14F-4D97-AF65-F5344CB8AC3E}">
        <p14:creationId xmlns:p14="http://schemas.microsoft.com/office/powerpoint/2010/main" val="337530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01" dirty="0"/>
          </a:p>
        </p:txBody>
      </p:sp>
      <p:sp>
        <p:nvSpPr>
          <p:cNvPr id="4" name="Slide Number Placeholder 3"/>
          <p:cNvSpPr>
            <a:spLocks noGrp="1"/>
          </p:cNvSpPr>
          <p:nvPr>
            <p:ph type="sldNum" sz="quarter" idx="5"/>
          </p:nvPr>
        </p:nvSpPr>
        <p:spPr/>
        <p:txBody>
          <a:bodyPr/>
          <a:lstStyle/>
          <a:p>
            <a:fld id="{ED5830C1-12CD-8B48-BA50-CD6580C3B5FE}" type="slidenum">
              <a:rPr lang="en-001" smtClean="0"/>
              <a:t>14</a:t>
            </a:fld>
            <a:endParaRPr lang="en-001"/>
          </a:p>
        </p:txBody>
      </p:sp>
    </p:spTree>
    <p:extLst>
      <p:ext uri="{BB962C8B-B14F-4D97-AF65-F5344CB8AC3E}">
        <p14:creationId xmlns:p14="http://schemas.microsoft.com/office/powerpoint/2010/main" val="142738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5A49-0C96-2C8C-087F-8C5585E43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001"/>
          </a:p>
        </p:txBody>
      </p:sp>
      <p:sp>
        <p:nvSpPr>
          <p:cNvPr id="3" name="Subtitle 2">
            <a:extLst>
              <a:ext uri="{FF2B5EF4-FFF2-40B4-BE49-F238E27FC236}">
                <a16:creationId xmlns:a16="http://schemas.microsoft.com/office/drawing/2014/main" id="{1D6171AB-D83E-A09A-F002-F2A473762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001"/>
          </a:p>
        </p:txBody>
      </p:sp>
      <p:sp>
        <p:nvSpPr>
          <p:cNvPr id="4" name="Date Placeholder 3">
            <a:extLst>
              <a:ext uri="{FF2B5EF4-FFF2-40B4-BE49-F238E27FC236}">
                <a16:creationId xmlns:a16="http://schemas.microsoft.com/office/drawing/2014/main" id="{4EEA3BD2-06B0-29B4-7365-716BB0801886}"/>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5" name="Footer Placeholder 4">
            <a:extLst>
              <a:ext uri="{FF2B5EF4-FFF2-40B4-BE49-F238E27FC236}">
                <a16:creationId xmlns:a16="http://schemas.microsoft.com/office/drawing/2014/main" id="{44DCA8EC-AAFC-FBAC-2433-12B84B1337AD}"/>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8F90243B-2D32-755F-2F58-4E50E6AC8C57}"/>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26820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C67B-E7A9-6176-7AEE-4A69C131BE22}"/>
              </a:ext>
            </a:extLst>
          </p:cNvPr>
          <p:cNvSpPr>
            <a:spLocks noGrp="1"/>
          </p:cNvSpPr>
          <p:nvPr>
            <p:ph type="title"/>
          </p:nvPr>
        </p:nvSpPr>
        <p:spPr/>
        <p:txBody>
          <a:bodyPr/>
          <a:lstStyle/>
          <a:p>
            <a:r>
              <a:rPr lang="en-US"/>
              <a:t>Click to edit Master title style</a:t>
            </a:r>
            <a:endParaRPr lang="en-001"/>
          </a:p>
        </p:txBody>
      </p:sp>
      <p:sp>
        <p:nvSpPr>
          <p:cNvPr id="3" name="Vertical Text Placeholder 2">
            <a:extLst>
              <a:ext uri="{FF2B5EF4-FFF2-40B4-BE49-F238E27FC236}">
                <a16:creationId xmlns:a16="http://schemas.microsoft.com/office/drawing/2014/main" id="{43BEA094-528D-A253-DBB0-6CEFEFEAF7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58B869DD-FF64-EDEA-42F7-4B50B2D5B314}"/>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5" name="Footer Placeholder 4">
            <a:extLst>
              <a:ext uri="{FF2B5EF4-FFF2-40B4-BE49-F238E27FC236}">
                <a16:creationId xmlns:a16="http://schemas.microsoft.com/office/drawing/2014/main" id="{4461C7D9-45D0-B0C0-9D40-209374F5E9E1}"/>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56C08372-A300-5478-832D-94B910C6CAA7}"/>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127474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52826-C233-8AFD-C52A-690459A3DC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001"/>
          </a:p>
        </p:txBody>
      </p:sp>
      <p:sp>
        <p:nvSpPr>
          <p:cNvPr id="3" name="Vertical Text Placeholder 2">
            <a:extLst>
              <a:ext uri="{FF2B5EF4-FFF2-40B4-BE49-F238E27FC236}">
                <a16:creationId xmlns:a16="http://schemas.microsoft.com/office/drawing/2014/main" id="{7122C9AC-BC97-B155-B535-0BB6D92BA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9507AA96-5D68-A441-7A96-A0B6D1A079D1}"/>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5" name="Footer Placeholder 4">
            <a:extLst>
              <a:ext uri="{FF2B5EF4-FFF2-40B4-BE49-F238E27FC236}">
                <a16:creationId xmlns:a16="http://schemas.microsoft.com/office/drawing/2014/main" id="{01632E1D-1CD0-A105-4CD7-712EB8EB12AC}"/>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2D3CC25F-77D7-AA1C-A5EC-2D8740F01309}"/>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25200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CBC4-8ED0-A256-7526-7B8C606E0894}"/>
              </a:ext>
            </a:extLst>
          </p:cNvPr>
          <p:cNvSpPr>
            <a:spLocks noGrp="1"/>
          </p:cNvSpPr>
          <p:nvPr>
            <p:ph type="title"/>
          </p:nvPr>
        </p:nvSpPr>
        <p:spPr/>
        <p:txBody>
          <a:bodyPr/>
          <a:lstStyle/>
          <a:p>
            <a:r>
              <a:rPr lang="en-US"/>
              <a:t>Click to edit Master title style</a:t>
            </a:r>
            <a:endParaRPr lang="en-001"/>
          </a:p>
        </p:txBody>
      </p:sp>
      <p:sp>
        <p:nvSpPr>
          <p:cNvPr id="3" name="Content Placeholder 2">
            <a:extLst>
              <a:ext uri="{FF2B5EF4-FFF2-40B4-BE49-F238E27FC236}">
                <a16:creationId xmlns:a16="http://schemas.microsoft.com/office/drawing/2014/main" id="{08470933-B4A5-D54F-D8D5-E0FA598BC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0E6FD219-7279-CCB1-D109-1987040EA222}"/>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5" name="Footer Placeholder 4">
            <a:extLst>
              <a:ext uri="{FF2B5EF4-FFF2-40B4-BE49-F238E27FC236}">
                <a16:creationId xmlns:a16="http://schemas.microsoft.com/office/drawing/2014/main" id="{E9B56AE3-D34F-1A8D-6506-0F282524F047}"/>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7C388BBB-1274-8FDA-7932-69D8A24F1BAC}"/>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270218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87B2-3F85-AD11-15B5-825816F98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001"/>
          </a:p>
        </p:txBody>
      </p:sp>
      <p:sp>
        <p:nvSpPr>
          <p:cNvPr id="3" name="Text Placeholder 2">
            <a:extLst>
              <a:ext uri="{FF2B5EF4-FFF2-40B4-BE49-F238E27FC236}">
                <a16:creationId xmlns:a16="http://schemas.microsoft.com/office/drawing/2014/main" id="{47B8C64F-6D7F-2001-3D4A-3E8EB67F0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5322D-2E92-3FF6-6F05-9D55420A411F}"/>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5" name="Footer Placeholder 4">
            <a:extLst>
              <a:ext uri="{FF2B5EF4-FFF2-40B4-BE49-F238E27FC236}">
                <a16:creationId xmlns:a16="http://schemas.microsoft.com/office/drawing/2014/main" id="{01649D6C-E966-337C-8E7E-BD011507FAC8}"/>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DA502E4E-14AA-BD69-C832-5C93FC55E83B}"/>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341985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CB93-6C1F-2BEC-E43E-A44066382E9E}"/>
              </a:ext>
            </a:extLst>
          </p:cNvPr>
          <p:cNvSpPr>
            <a:spLocks noGrp="1"/>
          </p:cNvSpPr>
          <p:nvPr>
            <p:ph type="title"/>
          </p:nvPr>
        </p:nvSpPr>
        <p:spPr/>
        <p:txBody>
          <a:bodyPr/>
          <a:lstStyle/>
          <a:p>
            <a:r>
              <a:rPr lang="en-US"/>
              <a:t>Click to edit Master title style</a:t>
            </a:r>
            <a:endParaRPr lang="en-001"/>
          </a:p>
        </p:txBody>
      </p:sp>
      <p:sp>
        <p:nvSpPr>
          <p:cNvPr id="3" name="Content Placeholder 2">
            <a:extLst>
              <a:ext uri="{FF2B5EF4-FFF2-40B4-BE49-F238E27FC236}">
                <a16:creationId xmlns:a16="http://schemas.microsoft.com/office/drawing/2014/main" id="{2F84CED2-3069-1EBF-A64D-C91327147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Content Placeholder 3">
            <a:extLst>
              <a:ext uri="{FF2B5EF4-FFF2-40B4-BE49-F238E27FC236}">
                <a16:creationId xmlns:a16="http://schemas.microsoft.com/office/drawing/2014/main" id="{78660433-5B69-6A99-8C2C-D71B844284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Date Placeholder 4">
            <a:extLst>
              <a:ext uri="{FF2B5EF4-FFF2-40B4-BE49-F238E27FC236}">
                <a16:creationId xmlns:a16="http://schemas.microsoft.com/office/drawing/2014/main" id="{82CEBE70-E12A-5D94-6517-DEEA59BE5B70}"/>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6" name="Footer Placeholder 5">
            <a:extLst>
              <a:ext uri="{FF2B5EF4-FFF2-40B4-BE49-F238E27FC236}">
                <a16:creationId xmlns:a16="http://schemas.microsoft.com/office/drawing/2014/main" id="{A28C6250-E532-9AB7-E233-FBFB8F67DF2A}"/>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082F5808-4549-6F24-C34F-323ACF951996}"/>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203249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271F-F8A4-FD60-436E-A366AE836C8F}"/>
              </a:ext>
            </a:extLst>
          </p:cNvPr>
          <p:cNvSpPr>
            <a:spLocks noGrp="1"/>
          </p:cNvSpPr>
          <p:nvPr>
            <p:ph type="title"/>
          </p:nvPr>
        </p:nvSpPr>
        <p:spPr>
          <a:xfrm>
            <a:off x="839788" y="365125"/>
            <a:ext cx="10515600" cy="1325563"/>
          </a:xfrm>
        </p:spPr>
        <p:txBody>
          <a:bodyPr/>
          <a:lstStyle/>
          <a:p>
            <a:r>
              <a:rPr lang="en-US"/>
              <a:t>Click to edit Master title style</a:t>
            </a:r>
            <a:endParaRPr lang="en-001"/>
          </a:p>
        </p:txBody>
      </p:sp>
      <p:sp>
        <p:nvSpPr>
          <p:cNvPr id="3" name="Text Placeholder 2">
            <a:extLst>
              <a:ext uri="{FF2B5EF4-FFF2-40B4-BE49-F238E27FC236}">
                <a16:creationId xmlns:a16="http://schemas.microsoft.com/office/drawing/2014/main" id="{BBBBADA2-CD80-D087-E183-722697DA5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B9B76-4F83-7490-4071-98FA83072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Text Placeholder 4">
            <a:extLst>
              <a:ext uri="{FF2B5EF4-FFF2-40B4-BE49-F238E27FC236}">
                <a16:creationId xmlns:a16="http://schemas.microsoft.com/office/drawing/2014/main" id="{B4E4274D-32E5-454B-6B5E-88D2E989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3BDFC-BA27-C2B5-7674-F87F234DE5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7" name="Date Placeholder 6">
            <a:extLst>
              <a:ext uri="{FF2B5EF4-FFF2-40B4-BE49-F238E27FC236}">
                <a16:creationId xmlns:a16="http://schemas.microsoft.com/office/drawing/2014/main" id="{E348B9D7-9B72-3BF3-7DB6-A1B0E74A14D7}"/>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8" name="Footer Placeholder 7">
            <a:extLst>
              <a:ext uri="{FF2B5EF4-FFF2-40B4-BE49-F238E27FC236}">
                <a16:creationId xmlns:a16="http://schemas.microsoft.com/office/drawing/2014/main" id="{16D4CC1D-A8E0-6669-2F5F-F56DA20B080F}"/>
              </a:ext>
            </a:extLst>
          </p:cNvPr>
          <p:cNvSpPr>
            <a:spLocks noGrp="1"/>
          </p:cNvSpPr>
          <p:nvPr>
            <p:ph type="ftr" sz="quarter" idx="11"/>
          </p:nvPr>
        </p:nvSpPr>
        <p:spPr/>
        <p:txBody>
          <a:bodyPr/>
          <a:lstStyle/>
          <a:p>
            <a:endParaRPr lang="en-001"/>
          </a:p>
        </p:txBody>
      </p:sp>
      <p:sp>
        <p:nvSpPr>
          <p:cNvPr id="9" name="Slide Number Placeholder 8">
            <a:extLst>
              <a:ext uri="{FF2B5EF4-FFF2-40B4-BE49-F238E27FC236}">
                <a16:creationId xmlns:a16="http://schemas.microsoft.com/office/drawing/2014/main" id="{FDEA8CAA-4D42-C35F-2EF8-9F4B7EA9AA2E}"/>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70733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C9A7-692E-D21C-ABDD-E574D720E98D}"/>
              </a:ext>
            </a:extLst>
          </p:cNvPr>
          <p:cNvSpPr>
            <a:spLocks noGrp="1"/>
          </p:cNvSpPr>
          <p:nvPr>
            <p:ph type="title"/>
          </p:nvPr>
        </p:nvSpPr>
        <p:spPr/>
        <p:txBody>
          <a:bodyPr/>
          <a:lstStyle/>
          <a:p>
            <a:r>
              <a:rPr lang="en-US"/>
              <a:t>Click to edit Master title style</a:t>
            </a:r>
            <a:endParaRPr lang="en-001"/>
          </a:p>
        </p:txBody>
      </p:sp>
      <p:sp>
        <p:nvSpPr>
          <p:cNvPr id="3" name="Date Placeholder 2">
            <a:extLst>
              <a:ext uri="{FF2B5EF4-FFF2-40B4-BE49-F238E27FC236}">
                <a16:creationId xmlns:a16="http://schemas.microsoft.com/office/drawing/2014/main" id="{FF21509E-EBB8-CBCD-FC11-F5677A2375FA}"/>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4" name="Footer Placeholder 3">
            <a:extLst>
              <a:ext uri="{FF2B5EF4-FFF2-40B4-BE49-F238E27FC236}">
                <a16:creationId xmlns:a16="http://schemas.microsoft.com/office/drawing/2014/main" id="{D8CD9A13-2E9E-26C8-371B-B2AA79741B4E}"/>
              </a:ext>
            </a:extLst>
          </p:cNvPr>
          <p:cNvSpPr>
            <a:spLocks noGrp="1"/>
          </p:cNvSpPr>
          <p:nvPr>
            <p:ph type="ftr" sz="quarter" idx="11"/>
          </p:nvPr>
        </p:nvSpPr>
        <p:spPr/>
        <p:txBody>
          <a:bodyPr/>
          <a:lstStyle/>
          <a:p>
            <a:endParaRPr lang="en-001"/>
          </a:p>
        </p:txBody>
      </p:sp>
      <p:sp>
        <p:nvSpPr>
          <p:cNvPr id="5" name="Slide Number Placeholder 4">
            <a:extLst>
              <a:ext uri="{FF2B5EF4-FFF2-40B4-BE49-F238E27FC236}">
                <a16:creationId xmlns:a16="http://schemas.microsoft.com/office/drawing/2014/main" id="{EF343287-4217-7362-67BF-B957CBC44A21}"/>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37490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AC86A-B2D9-A196-AED1-1259358D7E7D}"/>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3" name="Footer Placeholder 2">
            <a:extLst>
              <a:ext uri="{FF2B5EF4-FFF2-40B4-BE49-F238E27FC236}">
                <a16:creationId xmlns:a16="http://schemas.microsoft.com/office/drawing/2014/main" id="{8F9E425C-52F3-26A2-E85D-AEF9DE4820B3}"/>
              </a:ext>
            </a:extLst>
          </p:cNvPr>
          <p:cNvSpPr>
            <a:spLocks noGrp="1"/>
          </p:cNvSpPr>
          <p:nvPr>
            <p:ph type="ftr" sz="quarter" idx="11"/>
          </p:nvPr>
        </p:nvSpPr>
        <p:spPr/>
        <p:txBody>
          <a:bodyPr/>
          <a:lstStyle/>
          <a:p>
            <a:endParaRPr lang="en-001"/>
          </a:p>
        </p:txBody>
      </p:sp>
      <p:sp>
        <p:nvSpPr>
          <p:cNvPr id="4" name="Slide Number Placeholder 3">
            <a:extLst>
              <a:ext uri="{FF2B5EF4-FFF2-40B4-BE49-F238E27FC236}">
                <a16:creationId xmlns:a16="http://schemas.microsoft.com/office/drawing/2014/main" id="{D192A903-FFF1-71A8-17BF-477C352A52CB}"/>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66962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A623-914A-C235-5CC9-A4F41E740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001"/>
          </a:p>
        </p:txBody>
      </p:sp>
      <p:sp>
        <p:nvSpPr>
          <p:cNvPr id="3" name="Content Placeholder 2">
            <a:extLst>
              <a:ext uri="{FF2B5EF4-FFF2-40B4-BE49-F238E27FC236}">
                <a16:creationId xmlns:a16="http://schemas.microsoft.com/office/drawing/2014/main" id="{49C20008-3B7D-6839-B6BC-D37F8C6AE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Text Placeholder 3">
            <a:extLst>
              <a:ext uri="{FF2B5EF4-FFF2-40B4-BE49-F238E27FC236}">
                <a16:creationId xmlns:a16="http://schemas.microsoft.com/office/drawing/2014/main" id="{1EA51E5C-2BFC-6C15-F642-001BF230A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2A617-FC59-C270-8FDB-D14992187335}"/>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6" name="Footer Placeholder 5">
            <a:extLst>
              <a:ext uri="{FF2B5EF4-FFF2-40B4-BE49-F238E27FC236}">
                <a16:creationId xmlns:a16="http://schemas.microsoft.com/office/drawing/2014/main" id="{962CE9AE-15CC-9911-1A94-B4CDF61AFB41}"/>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66668B8E-F92C-913F-0F0A-8AC00199B9E5}"/>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125016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1C82-FBAB-0129-C85A-DD65F3602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001"/>
          </a:p>
        </p:txBody>
      </p:sp>
      <p:sp>
        <p:nvSpPr>
          <p:cNvPr id="3" name="Picture Placeholder 2">
            <a:extLst>
              <a:ext uri="{FF2B5EF4-FFF2-40B4-BE49-F238E27FC236}">
                <a16:creationId xmlns:a16="http://schemas.microsoft.com/office/drawing/2014/main" id="{5C9EEB85-2242-9F78-FABE-A8DCD189D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01"/>
          </a:p>
        </p:txBody>
      </p:sp>
      <p:sp>
        <p:nvSpPr>
          <p:cNvPr id="4" name="Text Placeholder 3">
            <a:extLst>
              <a:ext uri="{FF2B5EF4-FFF2-40B4-BE49-F238E27FC236}">
                <a16:creationId xmlns:a16="http://schemas.microsoft.com/office/drawing/2014/main" id="{2FFDF54F-855C-1541-FED3-3C3C8FCE2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CBC93-7AAD-536E-7F7E-4B2D15F6AA9F}"/>
              </a:ext>
            </a:extLst>
          </p:cNvPr>
          <p:cNvSpPr>
            <a:spLocks noGrp="1"/>
          </p:cNvSpPr>
          <p:nvPr>
            <p:ph type="dt" sz="half" idx="10"/>
          </p:nvPr>
        </p:nvSpPr>
        <p:spPr/>
        <p:txBody>
          <a:bodyPr/>
          <a:lstStyle/>
          <a:p>
            <a:fld id="{83FBB19E-267D-5A49-BF44-D7A694474E30}" type="datetimeFigureOut">
              <a:rPr lang="en-001" smtClean="0"/>
              <a:t>04/01/2025</a:t>
            </a:fld>
            <a:endParaRPr lang="en-001"/>
          </a:p>
        </p:txBody>
      </p:sp>
      <p:sp>
        <p:nvSpPr>
          <p:cNvPr id="6" name="Footer Placeholder 5">
            <a:extLst>
              <a:ext uri="{FF2B5EF4-FFF2-40B4-BE49-F238E27FC236}">
                <a16:creationId xmlns:a16="http://schemas.microsoft.com/office/drawing/2014/main" id="{5FB0FDBD-9A1A-61E7-3238-BDEC70842963}"/>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46B4FCE0-FDD3-72BA-9AD8-1D441C8F3BAC}"/>
              </a:ext>
            </a:extLst>
          </p:cNvPr>
          <p:cNvSpPr>
            <a:spLocks noGrp="1"/>
          </p:cNvSpPr>
          <p:nvPr>
            <p:ph type="sldNum" sz="quarter" idx="12"/>
          </p:nvPr>
        </p:nvSpPr>
        <p:spPr/>
        <p:txBody>
          <a:bodyPr/>
          <a:lstStyle/>
          <a:p>
            <a:fld id="{9D9F4249-800E-7245-9259-3D1269AF5FBA}" type="slidenum">
              <a:rPr lang="en-001" smtClean="0"/>
              <a:t>‹#›</a:t>
            </a:fld>
            <a:endParaRPr lang="en-001"/>
          </a:p>
        </p:txBody>
      </p:sp>
    </p:spTree>
    <p:extLst>
      <p:ext uri="{BB962C8B-B14F-4D97-AF65-F5344CB8AC3E}">
        <p14:creationId xmlns:p14="http://schemas.microsoft.com/office/powerpoint/2010/main" val="33027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AED12D-06D3-0BF8-21A3-3DEA3A04D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001"/>
          </a:p>
        </p:txBody>
      </p:sp>
      <p:sp>
        <p:nvSpPr>
          <p:cNvPr id="3" name="Text Placeholder 2">
            <a:extLst>
              <a:ext uri="{FF2B5EF4-FFF2-40B4-BE49-F238E27FC236}">
                <a16:creationId xmlns:a16="http://schemas.microsoft.com/office/drawing/2014/main" id="{EE67C411-DFA5-AE9F-C0E1-39F3EEAAD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3577A126-EA3C-C07A-2A55-FDE6B1316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BB19E-267D-5A49-BF44-D7A694474E30}" type="datetimeFigureOut">
              <a:rPr lang="en-001" smtClean="0"/>
              <a:t>04/01/2025</a:t>
            </a:fld>
            <a:endParaRPr lang="en-001"/>
          </a:p>
        </p:txBody>
      </p:sp>
      <p:sp>
        <p:nvSpPr>
          <p:cNvPr id="5" name="Footer Placeholder 4">
            <a:extLst>
              <a:ext uri="{FF2B5EF4-FFF2-40B4-BE49-F238E27FC236}">
                <a16:creationId xmlns:a16="http://schemas.microsoft.com/office/drawing/2014/main" id="{4ED8F102-AB43-4C83-D2B2-4E54E92CB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01"/>
          </a:p>
        </p:txBody>
      </p:sp>
      <p:sp>
        <p:nvSpPr>
          <p:cNvPr id="6" name="Slide Number Placeholder 5">
            <a:extLst>
              <a:ext uri="{FF2B5EF4-FFF2-40B4-BE49-F238E27FC236}">
                <a16:creationId xmlns:a16="http://schemas.microsoft.com/office/drawing/2014/main" id="{3A14F111-04C0-BC4E-6D2B-130E996E8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F4249-800E-7245-9259-3D1269AF5FBA}" type="slidenum">
              <a:rPr lang="en-001" smtClean="0"/>
              <a:t>‹#›</a:t>
            </a:fld>
            <a:endParaRPr lang="en-001"/>
          </a:p>
        </p:txBody>
      </p:sp>
    </p:spTree>
    <p:extLst>
      <p:ext uri="{BB962C8B-B14F-4D97-AF65-F5344CB8AC3E}">
        <p14:creationId xmlns:p14="http://schemas.microsoft.com/office/powerpoint/2010/main" val="37205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tercollegiatemrcsexams.org.uk/-/media/files/imrcs/mrcs/mrcs-candidate-guidance/candidate-guide-to-mrcs-examination-january-2020.pdf" TargetMode="External"/><Relationship Id="rId2" Type="http://schemas.openxmlformats.org/officeDocument/2006/relationships/hyperlink" Target="https://www.iscp.ac.uk/media/1371/core-surgical-training-curriculum-august-2021-version-2-july-2023.pdf" TargetMode="External"/><Relationship Id="rId1" Type="http://schemas.openxmlformats.org/officeDocument/2006/relationships/slideLayout" Target="../slideLayouts/slideLayout2.xml"/><Relationship Id="rId6" Type="http://schemas.openxmlformats.org/officeDocument/2006/relationships/hyperlink" Target="https://heeoe.hee.nhs.uk/faculty-educators/study-leave-homepage" TargetMode="External"/><Relationship Id="rId5" Type="http://schemas.openxmlformats.org/officeDocument/2006/relationships/hyperlink" Target="https://pgvle.co.uk/course/view.php?id=215" TargetMode="External"/><Relationship Id="rId4" Type="http://schemas.openxmlformats.org/officeDocument/2006/relationships/hyperlink" Target="https://heeoe.hee.nhs.uk/surgery/core-surgery/trainee-resources/arcp-guidance-and-faqs"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6856B4B-32F8-F683-A840-A9AD95F3A534}"/>
              </a:ext>
            </a:extLst>
          </p:cNvPr>
          <p:cNvSpPr>
            <a:spLocks noGrp="1"/>
          </p:cNvSpPr>
          <p:nvPr>
            <p:ph type="ctrTitle"/>
          </p:nvPr>
        </p:nvSpPr>
        <p:spPr>
          <a:xfrm>
            <a:off x="804672" y="1055098"/>
            <a:ext cx="5760719" cy="4747805"/>
          </a:xfrm>
        </p:spPr>
        <p:txBody>
          <a:bodyPr anchor="ctr">
            <a:normAutofit/>
          </a:bodyPr>
          <a:lstStyle/>
          <a:p>
            <a:pPr algn="l"/>
            <a:r>
              <a:rPr lang="en-US" sz="4000" dirty="0">
                <a:solidFill>
                  <a:schemeClr val="tx2"/>
                </a:solidFill>
                <a:latin typeface="Aptos" panose="020B0004020202020204" pitchFamily="34" charset="0"/>
              </a:rPr>
              <a:t>Successful ARCP </a:t>
            </a:r>
            <a:endParaRPr lang="en-001" sz="4000" dirty="0">
              <a:solidFill>
                <a:schemeClr val="tx2"/>
              </a:solidFill>
            </a:endParaRPr>
          </a:p>
        </p:txBody>
      </p:sp>
      <p:sp>
        <p:nvSpPr>
          <p:cNvPr id="3" name="Subtitle 2">
            <a:extLst>
              <a:ext uri="{FF2B5EF4-FFF2-40B4-BE49-F238E27FC236}">
                <a16:creationId xmlns:a16="http://schemas.microsoft.com/office/drawing/2014/main" id="{67D10D45-0D91-721C-2679-3C446FEA4268}"/>
              </a:ext>
            </a:extLst>
          </p:cNvPr>
          <p:cNvSpPr>
            <a:spLocks noGrp="1"/>
          </p:cNvSpPr>
          <p:nvPr>
            <p:ph type="subTitle" idx="1"/>
          </p:nvPr>
        </p:nvSpPr>
        <p:spPr>
          <a:xfrm>
            <a:off x="8342357" y="1638300"/>
            <a:ext cx="3330531" cy="3581400"/>
          </a:xfrm>
        </p:spPr>
        <p:txBody>
          <a:bodyPr anchor="ctr">
            <a:normAutofit/>
          </a:bodyPr>
          <a:lstStyle/>
          <a:p>
            <a:pPr algn="l"/>
            <a:r>
              <a:rPr lang="en-001" dirty="0">
                <a:solidFill>
                  <a:schemeClr val="tx2"/>
                </a:solidFill>
              </a:rPr>
              <a:t>K</a:t>
            </a:r>
            <a:r>
              <a:rPr lang="en-US" dirty="0">
                <a:solidFill>
                  <a:schemeClr val="tx2"/>
                </a:solidFill>
              </a:rPr>
              <a:t>a</a:t>
            </a:r>
            <a:r>
              <a:rPr lang="en-001" dirty="0">
                <a:solidFill>
                  <a:schemeClr val="tx2"/>
                </a:solidFill>
              </a:rPr>
              <a:t>mal Aryal</a:t>
            </a:r>
          </a:p>
          <a:p>
            <a:pPr algn="l"/>
            <a:r>
              <a:rPr lang="en-001" dirty="0">
                <a:solidFill>
                  <a:schemeClr val="tx2"/>
                </a:solidFill>
              </a:rPr>
              <a:t>MS, </a:t>
            </a:r>
            <a:r>
              <a:rPr lang="en-001">
                <a:solidFill>
                  <a:schemeClr val="tx2"/>
                </a:solidFill>
              </a:rPr>
              <a:t>FRCSEd</a:t>
            </a:r>
            <a:r>
              <a:rPr lang="en-001" dirty="0">
                <a:solidFill>
                  <a:schemeClr val="tx2"/>
                </a:solidFill>
              </a:rPr>
              <a:t>, FRCS (Gen Surg), </a:t>
            </a:r>
            <a:r>
              <a:rPr lang="en-001">
                <a:solidFill>
                  <a:schemeClr val="tx2"/>
                </a:solidFill>
              </a:rPr>
              <a:t>MMEd</a:t>
            </a:r>
            <a:r>
              <a:rPr lang="en-001" dirty="0">
                <a:solidFill>
                  <a:schemeClr val="tx2"/>
                </a:solidFill>
              </a:rPr>
              <a:t>, </a:t>
            </a:r>
            <a:r>
              <a:rPr lang="en-001">
                <a:solidFill>
                  <a:schemeClr val="tx2"/>
                </a:solidFill>
              </a:rPr>
              <a:t>FFSTEd</a:t>
            </a:r>
            <a:endParaRPr lang="en-001">
              <a:solidFill>
                <a:schemeClr val="tx2"/>
              </a:solidFill>
              <a:ea typeface="Calibri"/>
              <a:cs typeface="Calibri"/>
            </a:endParaRPr>
          </a:p>
          <a:p>
            <a:pPr algn="l"/>
            <a:r>
              <a:rPr lang="en-001" dirty="0">
                <a:solidFill>
                  <a:schemeClr val="tx2"/>
                </a:solidFill>
              </a:rPr>
              <a:t>Consultant Colorectal Surgeon, CST TPD EOE, Hon Associate Prof UEA, SAC Liaison Member  Gen Surg </a:t>
            </a:r>
            <a:endParaRPr lang="en-001" dirty="0">
              <a:solidFill>
                <a:schemeClr val="tx2"/>
              </a:solidFill>
              <a:ea typeface="Calibri"/>
              <a:cs typeface="Calibri"/>
            </a:endParaRPr>
          </a:p>
        </p:txBody>
      </p:sp>
    </p:spTree>
    <p:extLst>
      <p:ext uri="{BB962C8B-B14F-4D97-AF65-F5344CB8AC3E}">
        <p14:creationId xmlns:p14="http://schemas.microsoft.com/office/powerpoint/2010/main" val="351844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560A-43A3-4F42-82B2-A1E5ED413B5C}"/>
              </a:ext>
            </a:extLst>
          </p:cNvPr>
          <p:cNvSpPr>
            <a:spLocks noGrp="1"/>
          </p:cNvSpPr>
          <p:nvPr>
            <p:ph type="title"/>
          </p:nvPr>
        </p:nvSpPr>
        <p:spPr>
          <a:xfrm>
            <a:off x="330200" y="1502979"/>
            <a:ext cx="5409648" cy="197869"/>
          </a:xfrm>
        </p:spPr>
        <p:txBody>
          <a:bodyPr>
            <a:noAutofit/>
          </a:bodyPr>
          <a:lstStyle/>
          <a:p>
            <a:r>
              <a:rPr lang="en-US" sz="3200" dirty="0">
                <a:cs typeface="Calibri Light"/>
              </a:rPr>
              <a:t>CIPS level expected at least </a:t>
            </a:r>
            <a:r>
              <a:rPr lang="en-US" sz="3200" b="1" dirty="0">
                <a:ea typeface="+mj-lt"/>
                <a:cs typeface="+mj-lt"/>
              </a:rPr>
              <a:t>(end of phase 1) </a:t>
            </a:r>
            <a:r>
              <a:rPr lang="en-US" sz="3200" dirty="0">
                <a:cs typeface="Calibri Light"/>
              </a:rPr>
              <a:t> </a:t>
            </a:r>
            <a:endParaRPr lang="en-US" sz="3200" dirty="0"/>
          </a:p>
        </p:txBody>
      </p:sp>
      <p:graphicFrame>
        <p:nvGraphicFramePr>
          <p:cNvPr id="5" name="Content Placeholder 4">
            <a:extLst>
              <a:ext uri="{FF2B5EF4-FFF2-40B4-BE49-F238E27FC236}">
                <a16:creationId xmlns:a16="http://schemas.microsoft.com/office/drawing/2014/main" id="{C483424A-0410-4C31-B2CF-F7241757638F}"/>
              </a:ext>
            </a:extLst>
          </p:cNvPr>
          <p:cNvGraphicFramePr>
            <a:graphicFrameLocks noGrp="1"/>
          </p:cNvGraphicFramePr>
          <p:nvPr>
            <p:ph idx="1"/>
            <p:extLst>
              <p:ext uri="{D42A27DB-BD31-4B8C-83A1-F6EECF244321}">
                <p14:modId xmlns:p14="http://schemas.microsoft.com/office/powerpoint/2010/main" val="3404761842"/>
              </p:ext>
            </p:extLst>
          </p:nvPr>
        </p:nvGraphicFramePr>
        <p:xfrm>
          <a:off x="441434" y="2490951"/>
          <a:ext cx="5654566" cy="4388281"/>
        </p:xfrm>
        <a:graphic>
          <a:graphicData uri="http://schemas.openxmlformats.org/drawingml/2006/table">
            <a:tbl>
              <a:tblPr firstRow="1" bandRow="1">
                <a:tableStyleId>{5C22544A-7EE6-4342-B048-85BDC9FD1C3A}</a:tableStyleId>
              </a:tblPr>
              <a:tblGrid>
                <a:gridCol w="2827283">
                  <a:extLst>
                    <a:ext uri="{9D8B030D-6E8A-4147-A177-3AD203B41FA5}">
                      <a16:colId xmlns:a16="http://schemas.microsoft.com/office/drawing/2014/main" val="233608582"/>
                    </a:ext>
                  </a:extLst>
                </a:gridCol>
                <a:gridCol w="2827283">
                  <a:extLst>
                    <a:ext uri="{9D8B030D-6E8A-4147-A177-3AD203B41FA5}">
                      <a16:colId xmlns:a16="http://schemas.microsoft.com/office/drawing/2014/main" val="1600343652"/>
                    </a:ext>
                  </a:extLst>
                </a:gridCol>
              </a:tblGrid>
              <a:tr h="443897">
                <a:tc>
                  <a:txBody>
                    <a:bodyPr/>
                    <a:lstStyle/>
                    <a:p>
                      <a:pPr fontAlgn="base"/>
                      <a:r>
                        <a:rPr lang="en-US" dirty="0">
                          <a:effectLst/>
                        </a:rPr>
                        <a:t>Capability in practice (shared)​</a:t>
                      </a:r>
                      <a:endParaRPr lang="en-US" b="1" dirty="0">
                        <a:solidFill>
                          <a:srgbClr val="FFFFFF"/>
                        </a:solidFill>
                        <a:effectLst/>
                      </a:endParaRPr>
                    </a:p>
                  </a:txBody>
                  <a:tcPr anchor="ctr"/>
                </a:tc>
                <a:tc>
                  <a:txBody>
                    <a:bodyPr/>
                    <a:lstStyle/>
                    <a:p>
                      <a:pPr fontAlgn="base"/>
                      <a:r>
                        <a:rPr lang="en-US">
                          <a:effectLst/>
                        </a:rPr>
                        <a:t>Supervision level </a:t>
                      </a:r>
                      <a:endParaRPr lang="en-US" b="1">
                        <a:solidFill>
                          <a:srgbClr val="FFFFFF"/>
                        </a:solidFill>
                        <a:effectLst/>
                      </a:endParaRPr>
                    </a:p>
                  </a:txBody>
                  <a:tcPr anchor="ctr"/>
                </a:tc>
                <a:extLst>
                  <a:ext uri="{0D108BD9-81ED-4DB2-BD59-A6C34878D82A}">
                    <a16:rowId xmlns:a16="http://schemas.microsoft.com/office/drawing/2014/main" val="2815524773"/>
                  </a:ext>
                </a:extLst>
              </a:tr>
              <a:tr h="443897">
                <a:tc>
                  <a:txBody>
                    <a:bodyPr/>
                    <a:lstStyle/>
                    <a:p>
                      <a:pPr fontAlgn="base"/>
                      <a:r>
                        <a:rPr lang="en-US">
                          <a:effectLst/>
                        </a:rPr>
                        <a:t>1. Manages an out-patient clinic​</a:t>
                      </a:r>
                    </a:p>
                  </a:txBody>
                  <a:tcPr anchor="ctr"/>
                </a:tc>
                <a:tc>
                  <a:txBody>
                    <a:bodyPr/>
                    <a:lstStyle/>
                    <a:p>
                      <a:pPr fontAlgn="base"/>
                      <a:r>
                        <a:rPr lang="en-US">
                          <a:effectLst/>
                        </a:rPr>
                        <a:t>Level IIb​</a:t>
                      </a:r>
                    </a:p>
                  </a:txBody>
                  <a:tcPr anchor="ctr"/>
                </a:tc>
                <a:extLst>
                  <a:ext uri="{0D108BD9-81ED-4DB2-BD59-A6C34878D82A}">
                    <a16:rowId xmlns:a16="http://schemas.microsoft.com/office/drawing/2014/main" val="1720332824"/>
                  </a:ext>
                </a:extLst>
              </a:tr>
              <a:tr h="573330">
                <a:tc>
                  <a:txBody>
                    <a:bodyPr/>
                    <a:lstStyle/>
                    <a:p>
                      <a:pPr fontAlgn="base"/>
                      <a:r>
                        <a:rPr lang="en-US">
                          <a:effectLst/>
                        </a:rPr>
                        <a:t>2. Manages the unselected emergency take​</a:t>
                      </a:r>
                    </a:p>
                  </a:txBody>
                  <a:tcPr anchor="ctr"/>
                </a:tc>
                <a:tc>
                  <a:txBody>
                    <a:bodyPr/>
                    <a:lstStyle/>
                    <a:p>
                      <a:pPr fontAlgn="base"/>
                      <a:r>
                        <a:rPr lang="en-US">
                          <a:effectLst/>
                        </a:rPr>
                        <a:t>Level IIb​</a:t>
                      </a:r>
                    </a:p>
                  </a:txBody>
                  <a:tcPr anchor="ctr"/>
                </a:tc>
                <a:extLst>
                  <a:ext uri="{0D108BD9-81ED-4DB2-BD59-A6C34878D82A}">
                    <a16:rowId xmlns:a16="http://schemas.microsoft.com/office/drawing/2014/main" val="3910939552"/>
                  </a:ext>
                </a:extLst>
              </a:tr>
              <a:tr h="776821">
                <a:tc>
                  <a:txBody>
                    <a:bodyPr/>
                    <a:lstStyle/>
                    <a:p>
                      <a:pPr fontAlgn="base"/>
                      <a:r>
                        <a:rPr lang="en-US" dirty="0">
                          <a:effectLst/>
                        </a:rPr>
                        <a:t>3. Manages ward rounds and the on-going care of in-patients​</a:t>
                      </a:r>
                    </a:p>
                  </a:txBody>
                  <a:tcPr anchor="ctr"/>
                </a:tc>
                <a:tc>
                  <a:txBody>
                    <a:bodyPr/>
                    <a:lstStyle/>
                    <a:p>
                      <a:pPr fontAlgn="base"/>
                      <a:r>
                        <a:rPr lang="en-US">
                          <a:effectLst/>
                        </a:rPr>
                        <a:t>Level IIc​</a:t>
                      </a:r>
                    </a:p>
                  </a:txBody>
                  <a:tcPr anchor="ctr"/>
                </a:tc>
                <a:extLst>
                  <a:ext uri="{0D108BD9-81ED-4DB2-BD59-A6C34878D82A}">
                    <a16:rowId xmlns:a16="http://schemas.microsoft.com/office/drawing/2014/main" val="2888092373"/>
                  </a:ext>
                </a:extLst>
              </a:tr>
              <a:tr h="443897">
                <a:tc>
                  <a:txBody>
                    <a:bodyPr/>
                    <a:lstStyle/>
                    <a:p>
                      <a:pPr fontAlgn="base"/>
                      <a:r>
                        <a:rPr lang="en-US" dirty="0">
                          <a:effectLst/>
                        </a:rPr>
                        <a:t>4. Manages an operating list​</a:t>
                      </a:r>
                    </a:p>
                  </a:txBody>
                  <a:tcPr anchor="ctr"/>
                </a:tc>
                <a:tc>
                  <a:txBody>
                    <a:bodyPr/>
                    <a:lstStyle/>
                    <a:p>
                      <a:pPr fontAlgn="base"/>
                      <a:r>
                        <a:rPr lang="en-US">
                          <a:effectLst/>
                        </a:rPr>
                        <a:t>Level IIb​</a:t>
                      </a:r>
                    </a:p>
                  </a:txBody>
                  <a:tcPr anchor="ctr"/>
                </a:tc>
                <a:extLst>
                  <a:ext uri="{0D108BD9-81ED-4DB2-BD59-A6C34878D82A}">
                    <a16:rowId xmlns:a16="http://schemas.microsoft.com/office/drawing/2014/main" val="3865747550"/>
                  </a:ext>
                </a:extLst>
              </a:tr>
              <a:tr h="1109744">
                <a:tc>
                  <a:txBody>
                    <a:bodyPr/>
                    <a:lstStyle/>
                    <a:p>
                      <a:pPr fontAlgn="base"/>
                      <a:r>
                        <a:rPr lang="en-US">
                          <a:effectLst/>
                        </a:rPr>
                        <a:t>5. Manages multi-disciplinary working​</a:t>
                      </a:r>
                    </a:p>
                  </a:txBody>
                  <a:tcPr anchor="ctr"/>
                </a:tc>
                <a:tc>
                  <a:txBody>
                    <a:bodyPr/>
                    <a:lstStyle/>
                    <a:p>
                      <a:pPr fontAlgn="base"/>
                      <a:r>
                        <a:rPr lang="en-US" dirty="0">
                          <a:effectLst/>
                        </a:rPr>
                        <a:t>Level </a:t>
                      </a:r>
                      <a:r>
                        <a:rPr lang="en-US" dirty="0" err="1">
                          <a:effectLst/>
                        </a:rPr>
                        <a:t>IIa</a:t>
                      </a:r>
                      <a:r>
                        <a:rPr lang="en-US" dirty="0">
                          <a:effectLst/>
                        </a:rPr>
                        <a:t>​</a:t>
                      </a:r>
                      <a:br>
                        <a:rPr lang="en-US" dirty="0">
                          <a:effectLst/>
                        </a:rPr>
                      </a:br>
                      <a:r>
                        <a:rPr lang="en-US" dirty="0">
                          <a:effectLst/>
                        </a:rPr>
                        <a:t>​</a:t>
                      </a:r>
                      <a:br>
                        <a:rPr lang="en-US" dirty="0">
                          <a:effectLst/>
                        </a:rPr>
                      </a:br>
                      <a:r>
                        <a:rPr lang="en-US" dirty="0">
                          <a:effectLst/>
                        </a:rPr>
                        <a:t>​</a:t>
                      </a:r>
                    </a:p>
                  </a:txBody>
                  <a:tcPr anchor="ctr"/>
                </a:tc>
                <a:extLst>
                  <a:ext uri="{0D108BD9-81ED-4DB2-BD59-A6C34878D82A}">
                    <a16:rowId xmlns:a16="http://schemas.microsoft.com/office/drawing/2014/main" val="644734695"/>
                  </a:ext>
                </a:extLst>
              </a:tr>
            </a:tbl>
          </a:graphicData>
        </a:graphic>
      </p:graphicFrame>
      <p:pic>
        <p:nvPicPr>
          <p:cNvPr id="3" name="Picture 4" descr="Diagram&#10;&#10;Description automatically generated">
            <a:extLst>
              <a:ext uri="{FF2B5EF4-FFF2-40B4-BE49-F238E27FC236}">
                <a16:creationId xmlns:a16="http://schemas.microsoft.com/office/drawing/2014/main" id="{0D9ECFC2-E898-3ADC-6445-86A4DA7C4606}"/>
              </a:ext>
            </a:extLst>
          </p:cNvPr>
          <p:cNvPicPr>
            <a:picLocks noChangeAspect="1"/>
          </p:cNvPicPr>
          <p:nvPr/>
        </p:nvPicPr>
        <p:blipFill>
          <a:blip r:embed="rId2"/>
          <a:stretch>
            <a:fillRect/>
          </a:stretch>
        </p:blipFill>
        <p:spPr>
          <a:xfrm>
            <a:off x="6537434" y="150996"/>
            <a:ext cx="5409648" cy="5058020"/>
          </a:xfrm>
          <a:prstGeom prst="rect">
            <a:avLst/>
          </a:prstGeom>
        </p:spPr>
      </p:pic>
      <p:sp>
        <p:nvSpPr>
          <p:cNvPr id="4" name="TextBox 3">
            <a:extLst>
              <a:ext uri="{FF2B5EF4-FFF2-40B4-BE49-F238E27FC236}">
                <a16:creationId xmlns:a16="http://schemas.microsoft.com/office/drawing/2014/main" id="{04956D34-EBAA-345A-0DC2-6C49E1623B5B}"/>
              </a:ext>
            </a:extLst>
          </p:cNvPr>
          <p:cNvSpPr txBox="1"/>
          <p:nvPr/>
        </p:nvSpPr>
        <p:spPr>
          <a:xfrm>
            <a:off x="1445173" y="343544"/>
            <a:ext cx="3247696" cy="707886"/>
          </a:xfrm>
          <a:prstGeom prst="rect">
            <a:avLst/>
          </a:prstGeom>
          <a:noFill/>
        </p:spPr>
        <p:txBody>
          <a:bodyPr wrap="square" rtlCol="0">
            <a:spAutoFit/>
          </a:bodyPr>
          <a:lstStyle/>
          <a:p>
            <a:r>
              <a:rPr lang="en-001" sz="4000" dirty="0"/>
              <a:t>MCR</a:t>
            </a:r>
            <a:r>
              <a:rPr lang="en-001" dirty="0"/>
              <a:t> </a:t>
            </a:r>
          </a:p>
        </p:txBody>
      </p:sp>
    </p:spTree>
    <p:extLst>
      <p:ext uri="{BB962C8B-B14F-4D97-AF65-F5344CB8AC3E}">
        <p14:creationId xmlns:p14="http://schemas.microsoft.com/office/powerpoint/2010/main" val="17966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77944C-9193-829A-18C0-5A818C90EED8}"/>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solidFill>
                  <a:srgbClr val="FFFFFF"/>
                </a:solidFill>
                <a:latin typeface="+mj-lt"/>
                <a:ea typeface="+mj-ea"/>
                <a:cs typeface="+mj-cs"/>
              </a:rPr>
              <a:t>Assessment </a:t>
            </a:r>
          </a:p>
        </p:txBody>
      </p:sp>
      <p:pic>
        <p:nvPicPr>
          <p:cNvPr id="5" name="Picture 4">
            <a:extLst>
              <a:ext uri="{FF2B5EF4-FFF2-40B4-BE49-F238E27FC236}">
                <a16:creationId xmlns:a16="http://schemas.microsoft.com/office/drawing/2014/main" id="{C3E61195-29AA-0D8E-CA7D-8F3CCC9A015A}"/>
              </a:ext>
            </a:extLst>
          </p:cNvPr>
          <p:cNvPicPr>
            <a:picLocks noChangeAspect="1"/>
          </p:cNvPicPr>
          <p:nvPr/>
        </p:nvPicPr>
        <p:blipFill>
          <a:blip r:embed="rId3"/>
          <a:stretch>
            <a:fillRect/>
          </a:stretch>
        </p:blipFill>
        <p:spPr>
          <a:xfrm>
            <a:off x="715748" y="2826920"/>
            <a:ext cx="5131088" cy="2706648"/>
          </a:xfrm>
          <a:prstGeom prst="rect">
            <a:avLst/>
          </a:prstGeom>
        </p:spPr>
      </p:pic>
      <p:pic>
        <p:nvPicPr>
          <p:cNvPr id="4" name="Content Placeholder 3">
            <a:extLst>
              <a:ext uri="{FF2B5EF4-FFF2-40B4-BE49-F238E27FC236}">
                <a16:creationId xmlns:a16="http://schemas.microsoft.com/office/drawing/2014/main" id="{EC8E08F1-0D88-C078-D9C4-5AE4294A80AC}"/>
              </a:ext>
            </a:extLst>
          </p:cNvPr>
          <p:cNvPicPr>
            <a:picLocks noGrp="1" noChangeAspect="1"/>
          </p:cNvPicPr>
          <p:nvPr>
            <p:ph idx="1"/>
          </p:nvPr>
        </p:nvPicPr>
        <p:blipFill>
          <a:blip r:embed="rId4"/>
          <a:stretch>
            <a:fillRect/>
          </a:stretch>
        </p:blipFill>
        <p:spPr>
          <a:xfrm>
            <a:off x="6345165" y="2217815"/>
            <a:ext cx="3398155" cy="3997831"/>
          </a:xfrm>
          <a:prstGeom prst="rect">
            <a:avLst/>
          </a:prstGeom>
        </p:spPr>
      </p:pic>
    </p:spTree>
    <p:extLst>
      <p:ext uri="{BB962C8B-B14F-4D97-AF65-F5344CB8AC3E}">
        <p14:creationId xmlns:p14="http://schemas.microsoft.com/office/powerpoint/2010/main" val="186204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9A0D0-A151-C981-43E2-3D8384DAF6CA}"/>
              </a:ext>
            </a:extLst>
          </p:cNvPr>
          <p:cNvPicPr>
            <a:picLocks noChangeAspect="1"/>
          </p:cNvPicPr>
          <p:nvPr/>
        </p:nvPicPr>
        <p:blipFill>
          <a:blip r:embed="rId2">
            <a:duotone>
              <a:schemeClr val="bg2">
                <a:shade val="45000"/>
                <a:satMod val="135000"/>
              </a:schemeClr>
              <a:prstClr val="white"/>
            </a:duotone>
          </a:blip>
          <a:srcRect l="9092" t="6059" r="-7" b="173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6C023-81C5-D40B-50C9-3CD9C3F11853}"/>
              </a:ext>
            </a:extLst>
          </p:cNvPr>
          <p:cNvSpPr>
            <a:spLocks noGrp="1"/>
          </p:cNvSpPr>
          <p:nvPr>
            <p:ph type="title"/>
          </p:nvPr>
        </p:nvSpPr>
        <p:spPr>
          <a:xfrm>
            <a:off x="838200" y="365125"/>
            <a:ext cx="10515600" cy="1325563"/>
          </a:xfrm>
        </p:spPr>
        <p:txBody>
          <a:bodyPr>
            <a:normAutofit/>
          </a:bodyPr>
          <a:lstStyle/>
          <a:p>
            <a:r>
              <a:rPr lang="en-001" dirty="0"/>
              <a:t>MRCS exams upload evidence in miscellaneous part  </a:t>
            </a:r>
          </a:p>
        </p:txBody>
      </p:sp>
      <p:graphicFrame>
        <p:nvGraphicFramePr>
          <p:cNvPr id="5" name="Content Placeholder 2">
            <a:extLst>
              <a:ext uri="{FF2B5EF4-FFF2-40B4-BE49-F238E27FC236}">
                <a16:creationId xmlns:a16="http://schemas.microsoft.com/office/drawing/2014/main" id="{E6177111-FD80-27BF-D1ED-27D68FDEE497}"/>
              </a:ext>
            </a:extLst>
          </p:cNvPr>
          <p:cNvGraphicFramePr>
            <a:graphicFrameLocks noGrp="1"/>
          </p:cNvGraphicFramePr>
          <p:nvPr>
            <p:ph idx="1"/>
            <p:extLst>
              <p:ext uri="{D42A27DB-BD31-4B8C-83A1-F6EECF244321}">
                <p14:modId xmlns:p14="http://schemas.microsoft.com/office/powerpoint/2010/main" val="10259270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99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D4E809-7ECA-E2E2-20E2-EF1DB72E5777}"/>
              </a:ext>
            </a:extLst>
          </p:cNvPr>
          <p:cNvSpPr>
            <a:spLocks noGrp="1"/>
          </p:cNvSpPr>
          <p:nvPr>
            <p:ph type="title"/>
          </p:nvPr>
        </p:nvSpPr>
        <p:spPr>
          <a:xfrm>
            <a:off x="838200" y="365125"/>
            <a:ext cx="10515600" cy="1325563"/>
          </a:xfrm>
        </p:spPr>
        <p:txBody>
          <a:bodyPr>
            <a:normAutofit/>
          </a:bodyPr>
          <a:lstStyle/>
          <a:p>
            <a:r>
              <a:rPr lang="en-001" dirty="0"/>
              <a:t>Courses </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B0A3B5-ED77-9B9F-9BAE-E971CAA64092}"/>
              </a:ext>
            </a:extLst>
          </p:cNvPr>
          <p:cNvSpPr>
            <a:spLocks noGrp="1"/>
          </p:cNvSpPr>
          <p:nvPr>
            <p:ph idx="1"/>
          </p:nvPr>
        </p:nvSpPr>
        <p:spPr>
          <a:xfrm>
            <a:off x="838200" y="1825625"/>
            <a:ext cx="10515600" cy="4351338"/>
          </a:xfrm>
        </p:spPr>
        <p:txBody>
          <a:bodyPr>
            <a:normAutofit/>
          </a:bodyPr>
          <a:lstStyle/>
          <a:p>
            <a:r>
              <a:rPr lang="en-001" dirty="0"/>
              <a:t>3 needed for CCT – ATLS, CCrISP and BSS</a:t>
            </a:r>
          </a:p>
        </p:txBody>
      </p:sp>
    </p:spTree>
    <p:extLst>
      <p:ext uri="{BB962C8B-B14F-4D97-AF65-F5344CB8AC3E}">
        <p14:creationId xmlns:p14="http://schemas.microsoft.com/office/powerpoint/2010/main" val="231817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1BF63E-A51E-8D13-A40D-20F83DB527FF}"/>
              </a:ext>
            </a:extLst>
          </p:cNvPr>
          <p:cNvSpPr>
            <a:spLocks noGrp="1"/>
          </p:cNvSpPr>
          <p:nvPr>
            <p:ph type="title"/>
          </p:nvPr>
        </p:nvSpPr>
        <p:spPr>
          <a:xfrm>
            <a:off x="838200" y="365125"/>
            <a:ext cx="10515600" cy="1325563"/>
          </a:xfrm>
        </p:spPr>
        <p:txBody>
          <a:bodyPr>
            <a:normAutofit/>
          </a:bodyPr>
          <a:lstStyle/>
          <a:p>
            <a:r>
              <a:rPr lang="en-001" dirty="0"/>
              <a:t>Audit/reserach</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1B79413B-40DB-3F12-9422-F7ADD3E0CD2D}"/>
              </a:ext>
            </a:extLst>
          </p:cNvPr>
          <p:cNvSpPr>
            <a:spLocks noGrp="1"/>
          </p:cNvSpPr>
          <p:nvPr>
            <p:ph idx="1"/>
          </p:nvPr>
        </p:nvSpPr>
        <p:spPr>
          <a:xfrm>
            <a:off x="838200" y="1825625"/>
            <a:ext cx="10515600" cy="4351338"/>
          </a:xfrm>
        </p:spPr>
        <p:txBody>
          <a:bodyPr>
            <a:normAutofit/>
          </a:bodyPr>
          <a:lstStyle/>
          <a:p>
            <a:pPr marL="342900" lvl="0" indent="-342900">
              <a:spcAft>
                <a:spcPts val="865"/>
              </a:spcAft>
              <a:buFont typeface="Symbol" pitchFamily="2" charset="2"/>
              <a:buChar char=""/>
            </a:pPr>
            <a:r>
              <a:rPr lang="en-GB">
                <a:effectLst/>
                <a:latin typeface="Times New Roman" panose="02020603050405020304" pitchFamily="18" charset="0"/>
                <a:ea typeface="Times New Roman" panose="02020603050405020304" pitchFamily="18" charset="0"/>
              </a:rPr>
              <a:t>The JCST recommends one audit to be completed and presented per year, but it is not possible to be competitive in ST3 interview unless you perform at least one audit every 6 months.</a:t>
            </a:r>
          </a:p>
          <a:p>
            <a:pPr marL="342900" lvl="0" indent="-342900">
              <a:spcAft>
                <a:spcPts val="865"/>
              </a:spcAft>
              <a:buFont typeface="Symbol" pitchFamily="2" charset="2"/>
              <a:buChar char=""/>
            </a:pPr>
            <a:r>
              <a:rPr lang="en-GB">
                <a:effectLst/>
                <a:latin typeface="Times New Roman" panose="02020603050405020304" pitchFamily="18" charset="0"/>
                <a:ea typeface="Times New Roman" panose="02020603050405020304" pitchFamily="18" charset="0"/>
              </a:rPr>
              <a:t> Submission of an audit project to our regional audit/research/QIP day held in June is mandatory.</a:t>
            </a:r>
          </a:p>
          <a:p>
            <a:pPr marL="342900" lvl="0" indent="-342900">
              <a:spcAft>
                <a:spcPts val="865"/>
              </a:spcAft>
              <a:buFont typeface="Symbol" pitchFamily="2" charset="2"/>
              <a:buChar char=""/>
            </a:pPr>
            <a:r>
              <a:rPr lang="en-GB" err="1">
                <a:latin typeface="Times New Roman" panose="02020603050405020304" pitchFamily="18" charset="0"/>
                <a:ea typeface="Times New Roman" panose="02020603050405020304" pitchFamily="18" charset="0"/>
              </a:rPr>
              <a:t>Complte</a:t>
            </a:r>
            <a:r>
              <a:rPr lang="en-GB">
                <a:latin typeface="Times New Roman" panose="02020603050405020304" pitchFamily="18" charset="0"/>
                <a:ea typeface="Times New Roman" panose="02020603050405020304" pitchFamily="18" charset="0"/>
              </a:rPr>
              <a:t> the loop </a:t>
            </a:r>
            <a:endParaRPr lang="en-GB">
              <a:effectLst/>
              <a:latin typeface="Times New Roman" panose="02020603050405020304" pitchFamily="18" charset="0"/>
              <a:ea typeface="Times New Roman" panose="02020603050405020304" pitchFamily="18" charset="0"/>
            </a:endParaRPr>
          </a:p>
          <a:p>
            <a:pPr marL="342900" lvl="0" indent="-342900">
              <a:spcAft>
                <a:spcPts val="865"/>
              </a:spcAft>
              <a:buFont typeface="Symbol" pitchFamily="2" charset="2"/>
              <a:buChar char=""/>
            </a:pPr>
            <a:r>
              <a:rPr lang="en-GB">
                <a:latin typeface="Times New Roman" panose="02020603050405020304" pitchFamily="18" charset="0"/>
                <a:ea typeface="Times New Roman" panose="02020603050405020304" pitchFamily="18" charset="0"/>
              </a:rPr>
              <a:t>Publications </a:t>
            </a:r>
            <a:endParaRPr lang="en-001">
              <a:effectLst/>
              <a:latin typeface="Times New Roman" panose="02020603050405020304" pitchFamily="18" charset="0"/>
              <a:ea typeface="Times New Roman" panose="02020603050405020304" pitchFamily="18" charset="0"/>
            </a:endParaRPr>
          </a:p>
          <a:p>
            <a:endParaRPr lang="en-001"/>
          </a:p>
        </p:txBody>
      </p:sp>
    </p:spTree>
    <p:extLst>
      <p:ext uri="{BB962C8B-B14F-4D97-AF65-F5344CB8AC3E}">
        <p14:creationId xmlns:p14="http://schemas.microsoft.com/office/powerpoint/2010/main" val="407695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3D0FC94-E97E-23FE-10F0-DFF597CF8B4A}"/>
              </a:ext>
            </a:extLst>
          </p:cNvPr>
          <p:cNvSpPr>
            <a:spLocks noGrp="1"/>
          </p:cNvSpPr>
          <p:nvPr>
            <p:ph type="title"/>
          </p:nvPr>
        </p:nvSpPr>
        <p:spPr>
          <a:xfrm rot="16200000">
            <a:off x="-1325880" y="1947672"/>
            <a:ext cx="5961888" cy="2788920"/>
          </a:xfrm>
        </p:spPr>
        <p:txBody>
          <a:bodyPr anchor="ctr">
            <a:normAutofit/>
          </a:bodyPr>
          <a:lstStyle/>
          <a:p>
            <a:r>
              <a:rPr lang="en-001">
                <a:solidFill>
                  <a:schemeClr val="bg1"/>
                </a:solidFill>
              </a:rPr>
              <a:t>Leadership/management</a:t>
            </a:r>
          </a:p>
        </p:txBody>
      </p:sp>
      <p:graphicFrame>
        <p:nvGraphicFramePr>
          <p:cNvPr id="5" name="Content Placeholder 2">
            <a:extLst>
              <a:ext uri="{FF2B5EF4-FFF2-40B4-BE49-F238E27FC236}">
                <a16:creationId xmlns:a16="http://schemas.microsoft.com/office/drawing/2014/main" id="{AA8D2D8F-49E1-0593-75EE-116835CBE027}"/>
              </a:ext>
            </a:extLst>
          </p:cNvPr>
          <p:cNvGraphicFramePr>
            <a:graphicFrameLocks noGrp="1"/>
          </p:cNvGraphicFramePr>
          <p:nvPr>
            <p:ph idx="1"/>
            <p:extLst>
              <p:ext uri="{D42A27DB-BD31-4B8C-83A1-F6EECF244321}">
                <p14:modId xmlns:p14="http://schemas.microsoft.com/office/powerpoint/2010/main" val="237237024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66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2E43-A2B4-8EC7-42B6-03911BFDAE99}"/>
              </a:ext>
            </a:extLst>
          </p:cNvPr>
          <p:cNvSpPr>
            <a:spLocks noGrp="1"/>
          </p:cNvSpPr>
          <p:nvPr>
            <p:ph type="title"/>
          </p:nvPr>
        </p:nvSpPr>
        <p:spPr/>
        <p:txBody>
          <a:bodyPr/>
          <a:lstStyle/>
          <a:p>
            <a:r>
              <a:rPr lang="en-001" dirty="0"/>
              <a:t>Teaching </a:t>
            </a:r>
          </a:p>
        </p:txBody>
      </p:sp>
      <p:graphicFrame>
        <p:nvGraphicFramePr>
          <p:cNvPr id="9" name="Content Placeholder 2">
            <a:extLst>
              <a:ext uri="{FF2B5EF4-FFF2-40B4-BE49-F238E27FC236}">
                <a16:creationId xmlns:a16="http://schemas.microsoft.com/office/drawing/2014/main" id="{DFD6269C-A57C-B105-DECE-58D438FDB8C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500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CF89-192D-4D06-AFAF-1ED614EDF945}"/>
              </a:ext>
            </a:extLst>
          </p:cNvPr>
          <p:cNvSpPr>
            <a:spLocks noGrp="1"/>
          </p:cNvSpPr>
          <p:nvPr>
            <p:ph type="title"/>
          </p:nvPr>
        </p:nvSpPr>
        <p:spPr>
          <a:xfrm>
            <a:off x="1012644" y="841664"/>
            <a:ext cx="5155073" cy="5156800"/>
          </a:xfrm>
        </p:spPr>
        <p:txBody>
          <a:bodyPr vert="horz" lIns="91440" tIns="45720" rIns="91440" bIns="45720" rtlCol="0" anchor="ctr">
            <a:normAutofit/>
          </a:bodyPr>
          <a:lstStyle/>
          <a:p>
            <a:r>
              <a:rPr lang="en-US" sz="4800" kern="1200">
                <a:solidFill>
                  <a:schemeClr val="bg1"/>
                </a:solidFill>
                <a:latin typeface="+mj-lt"/>
                <a:ea typeface="+mj-ea"/>
                <a:cs typeface="+mj-cs"/>
              </a:rPr>
              <a:t>Logbook and monitoring numbers  </a:t>
            </a:r>
          </a:p>
        </p:txBody>
      </p:sp>
      <p:sp>
        <p:nvSpPr>
          <p:cNvPr id="3" name="Content Placeholder 2">
            <a:extLst>
              <a:ext uri="{FF2B5EF4-FFF2-40B4-BE49-F238E27FC236}">
                <a16:creationId xmlns:a16="http://schemas.microsoft.com/office/drawing/2014/main" id="{3911A2B6-C375-D58D-0635-6243A729FC5B}"/>
              </a:ext>
            </a:extLst>
          </p:cNvPr>
          <p:cNvSpPr>
            <a:spLocks noGrp="1"/>
          </p:cNvSpPr>
          <p:nvPr>
            <p:ph idx="1"/>
          </p:nvPr>
        </p:nvSpPr>
        <p:spPr>
          <a:xfrm>
            <a:off x="6534687" y="841664"/>
            <a:ext cx="4602517" cy="5156800"/>
          </a:xfrm>
        </p:spPr>
        <p:txBody>
          <a:bodyPr vert="horz" lIns="91440" tIns="45720" rIns="91440" bIns="45720" rtlCol="0" anchor="ctr">
            <a:normAutofit/>
          </a:bodyPr>
          <a:lstStyle/>
          <a:p>
            <a:pPr marL="0" indent="0">
              <a:buNone/>
            </a:pPr>
            <a:r>
              <a:rPr lang="en-US" sz="2400" kern="1200">
                <a:solidFill>
                  <a:schemeClr val="bg1"/>
                </a:solidFill>
                <a:latin typeface="+mn-lt"/>
                <a:ea typeface="+mn-ea"/>
                <a:cs typeface="+mn-cs"/>
              </a:rPr>
              <a:t>Logbook numbers – minimum 120 per year aim higher -4-5 each week  </a:t>
            </a:r>
          </a:p>
        </p:txBody>
      </p:sp>
      <p:pic>
        <p:nvPicPr>
          <p:cNvPr id="4" name="Picture 3">
            <a:extLst>
              <a:ext uri="{FF2B5EF4-FFF2-40B4-BE49-F238E27FC236}">
                <a16:creationId xmlns:a16="http://schemas.microsoft.com/office/drawing/2014/main" id="{062A8993-DF7C-CA69-3FC7-C3BFF0FE752A}"/>
              </a:ext>
            </a:extLst>
          </p:cNvPr>
          <p:cNvPicPr>
            <a:picLocks noChangeAspect="1"/>
          </p:cNvPicPr>
          <p:nvPr/>
        </p:nvPicPr>
        <p:blipFill>
          <a:blip r:embed="rId2"/>
          <a:stretch>
            <a:fillRect/>
          </a:stretch>
        </p:blipFill>
        <p:spPr>
          <a:xfrm>
            <a:off x="1797724" y="1011220"/>
            <a:ext cx="8184476" cy="4603768"/>
          </a:xfrm>
          <a:prstGeom prst="rect">
            <a:avLst/>
          </a:prstGeom>
        </p:spPr>
      </p:pic>
      <p:sp>
        <p:nvSpPr>
          <p:cNvPr id="6" name="TextBox 5">
            <a:extLst>
              <a:ext uri="{FF2B5EF4-FFF2-40B4-BE49-F238E27FC236}">
                <a16:creationId xmlns:a16="http://schemas.microsoft.com/office/drawing/2014/main" id="{56F621B9-E4F6-5944-F0F9-6E36F050B08A}"/>
              </a:ext>
            </a:extLst>
          </p:cNvPr>
          <p:cNvSpPr txBox="1"/>
          <p:nvPr/>
        </p:nvSpPr>
        <p:spPr>
          <a:xfrm>
            <a:off x="2596057" y="4424855"/>
            <a:ext cx="6621515" cy="646331"/>
          </a:xfrm>
          <a:prstGeom prst="rect">
            <a:avLst/>
          </a:prstGeom>
          <a:noFill/>
        </p:spPr>
        <p:txBody>
          <a:bodyPr wrap="square">
            <a:spAutoFit/>
          </a:bodyPr>
          <a:lstStyle/>
          <a:p>
            <a:pPr lvl="0"/>
            <a:r>
              <a:rPr lang="en-US" dirty="0"/>
              <a:t>Enter your e logbook immediately after the procedure – don’t leave it for later </a:t>
            </a:r>
          </a:p>
        </p:txBody>
      </p:sp>
    </p:spTree>
    <p:extLst>
      <p:ext uri="{BB962C8B-B14F-4D97-AF65-F5344CB8AC3E}">
        <p14:creationId xmlns:p14="http://schemas.microsoft.com/office/powerpoint/2010/main" val="742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A464-2C5B-3233-0001-DFF4C9A38A5C}"/>
              </a:ext>
            </a:extLst>
          </p:cNvPr>
          <p:cNvSpPr>
            <a:spLocks noGrp="1"/>
          </p:cNvSpPr>
          <p:nvPr>
            <p:ph type="title"/>
          </p:nvPr>
        </p:nvSpPr>
        <p:spPr>
          <a:xfrm>
            <a:off x="838200" y="459863"/>
            <a:ext cx="10515600" cy="1004594"/>
          </a:xfrm>
        </p:spPr>
        <p:txBody>
          <a:bodyPr>
            <a:normAutofit/>
          </a:bodyPr>
          <a:lstStyle/>
          <a:p>
            <a:pPr algn="ctr"/>
            <a:r>
              <a:rPr lang="en-001">
                <a:solidFill>
                  <a:srgbClr val="FFFFFF"/>
                </a:solidFill>
              </a:rPr>
              <a:t>General Surgery what type of operation?</a:t>
            </a:r>
          </a:p>
        </p:txBody>
      </p:sp>
      <p:pic>
        <p:nvPicPr>
          <p:cNvPr id="3" name="Picture 2">
            <a:extLst>
              <a:ext uri="{FF2B5EF4-FFF2-40B4-BE49-F238E27FC236}">
                <a16:creationId xmlns:a16="http://schemas.microsoft.com/office/drawing/2014/main" id="{921D40FF-D3E7-BA94-A89D-E61B2378439C}"/>
              </a:ext>
            </a:extLst>
          </p:cNvPr>
          <p:cNvPicPr>
            <a:picLocks noChangeAspect="1"/>
          </p:cNvPicPr>
          <p:nvPr/>
        </p:nvPicPr>
        <p:blipFill>
          <a:blip r:embed="rId2"/>
          <a:stretch>
            <a:fillRect/>
          </a:stretch>
        </p:blipFill>
        <p:spPr>
          <a:xfrm>
            <a:off x="2209800" y="1244600"/>
            <a:ext cx="7772400" cy="4368800"/>
          </a:xfrm>
          <a:prstGeom prst="rect">
            <a:avLst/>
          </a:prstGeom>
        </p:spPr>
      </p:pic>
    </p:spTree>
    <p:extLst>
      <p:ext uri="{BB962C8B-B14F-4D97-AF65-F5344CB8AC3E}">
        <p14:creationId xmlns:p14="http://schemas.microsoft.com/office/powerpoint/2010/main" val="419752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50CFCDC-620E-F8E9-99FC-992E9B77DC11}"/>
              </a:ext>
            </a:extLst>
          </p:cNvPr>
          <p:cNvSpPr>
            <a:spLocks noGrp="1"/>
          </p:cNvSpPr>
          <p:nvPr>
            <p:ph type="title"/>
          </p:nvPr>
        </p:nvSpPr>
        <p:spPr>
          <a:xfrm>
            <a:off x="838200" y="643467"/>
            <a:ext cx="2951205" cy="5571066"/>
          </a:xfrm>
        </p:spPr>
        <p:txBody>
          <a:bodyPr>
            <a:normAutofit/>
          </a:bodyPr>
          <a:lstStyle/>
          <a:p>
            <a:r>
              <a:rPr lang="en-001">
                <a:solidFill>
                  <a:srgbClr val="FFFFFF"/>
                </a:solidFill>
              </a:rPr>
              <a:t>Others </a:t>
            </a:r>
          </a:p>
        </p:txBody>
      </p:sp>
      <p:graphicFrame>
        <p:nvGraphicFramePr>
          <p:cNvPr id="5" name="Content Placeholder 2">
            <a:extLst>
              <a:ext uri="{FF2B5EF4-FFF2-40B4-BE49-F238E27FC236}">
                <a16:creationId xmlns:a16="http://schemas.microsoft.com/office/drawing/2014/main" id="{DCE628F5-33C0-28DC-5275-7FD20B373785}"/>
              </a:ext>
            </a:extLst>
          </p:cNvPr>
          <p:cNvGraphicFramePr>
            <a:graphicFrameLocks noGrp="1"/>
          </p:cNvGraphicFramePr>
          <p:nvPr>
            <p:ph idx="1"/>
            <p:extLst>
              <p:ext uri="{D42A27DB-BD31-4B8C-83A1-F6EECF244321}">
                <p14:modId xmlns:p14="http://schemas.microsoft.com/office/powerpoint/2010/main" val="106968785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67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E20D-281B-81BF-133C-781A490DA5A4}"/>
              </a:ext>
            </a:extLst>
          </p:cNvPr>
          <p:cNvSpPr>
            <a:spLocks noGrp="1"/>
          </p:cNvSpPr>
          <p:nvPr>
            <p:ph type="title"/>
          </p:nvPr>
        </p:nvSpPr>
        <p:spPr/>
        <p:txBody>
          <a:bodyPr/>
          <a:lstStyle/>
          <a:p>
            <a:r>
              <a:rPr lang="en-US">
                <a:ea typeface="Calibri Light"/>
                <a:cs typeface="Calibri Light"/>
              </a:rPr>
              <a:t>ISCP portfolio access and stakeholders  </a:t>
            </a:r>
            <a:endParaRPr lang="en-US"/>
          </a:p>
        </p:txBody>
      </p:sp>
      <p:graphicFrame>
        <p:nvGraphicFramePr>
          <p:cNvPr id="17" name="Content Placeholder 2">
            <a:extLst>
              <a:ext uri="{FF2B5EF4-FFF2-40B4-BE49-F238E27FC236}">
                <a16:creationId xmlns:a16="http://schemas.microsoft.com/office/drawing/2014/main" id="{19493525-6549-459D-050E-FCDAB5514A9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06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9B71-2D37-2FFA-E6DE-D9059A43119B}"/>
              </a:ext>
            </a:extLst>
          </p:cNvPr>
          <p:cNvSpPr>
            <a:spLocks noGrp="1"/>
          </p:cNvSpPr>
          <p:nvPr>
            <p:ph type="title"/>
          </p:nvPr>
        </p:nvSpPr>
        <p:spPr/>
        <p:txBody>
          <a:bodyPr/>
          <a:lstStyle/>
          <a:p>
            <a:r>
              <a:rPr lang="en-GB" sz="4400" b="1" dirty="0">
                <a:effectLst/>
                <a:latin typeface="Times New Roman" panose="02020603050405020304" pitchFamily="18" charset="0"/>
                <a:ea typeface="Times New Roman" panose="02020603050405020304" pitchFamily="18" charset="0"/>
              </a:rPr>
              <a:t>Important weblinks</a:t>
            </a:r>
            <a:br>
              <a:rPr lang="en-001" sz="4400" dirty="0">
                <a:effectLst/>
                <a:latin typeface="Times New Roman" panose="02020603050405020304" pitchFamily="18" charset="0"/>
                <a:ea typeface="Times New Roman" panose="02020603050405020304" pitchFamily="18" charset="0"/>
              </a:rPr>
            </a:br>
            <a:endParaRPr lang="en-001" dirty="0"/>
          </a:p>
        </p:txBody>
      </p:sp>
      <p:sp>
        <p:nvSpPr>
          <p:cNvPr id="3" name="Content Placeholder 2">
            <a:extLst>
              <a:ext uri="{FF2B5EF4-FFF2-40B4-BE49-F238E27FC236}">
                <a16:creationId xmlns:a16="http://schemas.microsoft.com/office/drawing/2014/main" id="{850B659E-1D51-FD58-3006-876746FAB584}"/>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en-US" sz="5600" dirty="0">
                <a:effectLst/>
                <a:latin typeface="Calibri" panose="020F0502020204030204" pitchFamily="34" charset="0"/>
                <a:ea typeface="DengXian" panose="02010600030101010101" pitchFamily="2" charset="-122"/>
                <a:cs typeface="Arial" panose="020B0604020202020204" pitchFamily="34" charset="0"/>
              </a:rPr>
              <a:t>1. New Curriculum</a:t>
            </a:r>
            <a:endParaRPr lang="en-001" sz="5600" dirty="0">
              <a:effectLst/>
              <a:latin typeface="Calibri" panose="020F0502020204030204" pitchFamily="34" charset="0"/>
              <a:ea typeface="DengXian" panose="02010600030101010101" pitchFamily="2" charset="-122"/>
              <a:cs typeface="Arial" panose="020B0604020202020204" pitchFamily="34" charset="0"/>
            </a:endParaRPr>
          </a:p>
          <a:p>
            <a:pPr marL="0" lvl="0" indent="0">
              <a:buNone/>
              <a:tabLst>
                <a:tab pos="457200" algn="l"/>
              </a:tabLst>
            </a:pPr>
            <a:r>
              <a:rPr lang="en-US" sz="56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2"/>
              </a:rPr>
              <a:t>https://www.iscp.ac.uk/media/1371/core-surgical-training-curriculum-august-2021-version-2-july-2023.pdf</a:t>
            </a:r>
            <a:endParaRPr lang="en-001" sz="56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5600" dirty="0">
                <a:effectLst/>
                <a:latin typeface="Calibri" panose="020F0502020204030204" pitchFamily="34" charset="0"/>
                <a:ea typeface="DengXian" panose="02010600030101010101" pitchFamily="2" charset="-122"/>
                <a:cs typeface="Arial" panose="020B0604020202020204" pitchFamily="34" charset="0"/>
              </a:rPr>
              <a:t>2. MRCS guidance notes </a:t>
            </a:r>
            <a:endParaRPr lang="en-001" sz="5600" dirty="0">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US" sz="5600" u="sng" dirty="0">
                <a:solidFill>
                  <a:srgbClr val="0563C1"/>
                </a:solidFill>
                <a:effectLst/>
                <a:latin typeface="Calibri" panose="020F0502020204030204" pitchFamily="34" charset="0"/>
                <a:ea typeface="DengXian" panose="02010600030101010101" pitchFamily="2" charset="-122"/>
                <a:cs typeface="Arial" panose="020B0604020202020204" pitchFamily="34" charset="0"/>
                <a:hlinkClick r:id="rId3"/>
              </a:rPr>
              <a:t>https://www.intercollegiatemrcsexams.org.uk/-/media/files/imrcs/mrcs/mrcs-candidate-guidance/candidate-guide-to-mrcs-examination-january-2020.pdf</a:t>
            </a:r>
            <a:endParaRPr lang="en-US" sz="5600" u="sng" dirty="0">
              <a:solidFill>
                <a:srgbClr val="0563C1"/>
              </a:solidFill>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US" sz="5600" dirty="0">
                <a:latin typeface="Calibri"/>
                <a:ea typeface="DengXian"/>
                <a:cs typeface="Arial"/>
              </a:rPr>
              <a:t>3.</a:t>
            </a:r>
            <a:r>
              <a:rPr lang="en-US" sz="5600" dirty="0">
                <a:effectLst/>
                <a:latin typeface="Calibri"/>
                <a:ea typeface="DengXian"/>
                <a:cs typeface="Arial"/>
              </a:rPr>
              <a:t> </a:t>
            </a:r>
            <a:r>
              <a:rPr lang="en-US" sz="5600" dirty="0">
                <a:latin typeface="Calibri"/>
                <a:ea typeface="DengXian"/>
                <a:cs typeface="Arial"/>
              </a:rPr>
              <a:t> </a:t>
            </a:r>
            <a:r>
              <a:rPr lang="en-US" sz="5600" dirty="0">
                <a:effectLst/>
                <a:latin typeface="Calibri"/>
                <a:ea typeface="DengXian"/>
                <a:cs typeface="Arial"/>
              </a:rPr>
              <a:t>Gold Guide 10</a:t>
            </a:r>
            <a:r>
              <a:rPr lang="en-US" sz="5600" baseline="30000" dirty="0">
                <a:effectLst/>
                <a:latin typeface="Calibri"/>
                <a:ea typeface="DengXian"/>
                <a:cs typeface="Arial"/>
              </a:rPr>
              <a:t>th</a:t>
            </a:r>
            <a:r>
              <a:rPr lang="en-US" sz="5600" dirty="0">
                <a:effectLst/>
                <a:latin typeface="Calibri"/>
                <a:ea typeface="DengXian"/>
                <a:cs typeface="Arial"/>
              </a:rPr>
              <a:t> edition </a:t>
            </a:r>
          </a:p>
          <a:p>
            <a:pPr marL="0" indent="0">
              <a:buNone/>
            </a:pPr>
            <a:r>
              <a:rPr lang="en-US" sz="5600" dirty="0">
                <a:effectLst/>
                <a:latin typeface="Calibri"/>
                <a:ea typeface="DengXian"/>
                <a:cs typeface="Arial"/>
              </a:rPr>
              <a:t>https://www.copmed.org.uk/images/docs/goldguide10thedition/Gold%20Guide%2010th%20Edition%20August%202024.pdf</a:t>
            </a:r>
            <a:endParaRPr lang="en-001" sz="5600" dirty="0">
              <a:effectLst/>
              <a:latin typeface="Calibri"/>
              <a:ea typeface="DengXian"/>
              <a:cs typeface="Arial"/>
            </a:endParaRPr>
          </a:p>
          <a:p>
            <a:pPr marL="0" indent="0">
              <a:buNone/>
            </a:pPr>
            <a:r>
              <a:rPr lang="en-GB" sz="5600" dirty="0">
                <a:effectLst/>
                <a:latin typeface="Calibri"/>
                <a:ea typeface="DengXian"/>
                <a:cs typeface="Arial"/>
              </a:rPr>
              <a:t> </a:t>
            </a:r>
            <a:r>
              <a:rPr lang="en-GB" sz="5600" dirty="0">
                <a:latin typeface="Calibri"/>
                <a:ea typeface="DengXian"/>
                <a:cs typeface="Arial"/>
              </a:rPr>
              <a:t>4</a:t>
            </a:r>
            <a:r>
              <a:rPr lang="en-GB" sz="5600" dirty="0">
                <a:effectLst/>
                <a:latin typeface="Calibri"/>
                <a:ea typeface="DengXian"/>
                <a:cs typeface="Arial"/>
              </a:rPr>
              <a:t>. </a:t>
            </a:r>
            <a:r>
              <a:rPr lang="en-US" sz="5600" dirty="0">
                <a:effectLst/>
                <a:latin typeface="Calibri"/>
                <a:ea typeface="DengXian"/>
                <a:cs typeface="Arial"/>
              </a:rPr>
              <a:t>ARCP checklist </a:t>
            </a:r>
            <a:endParaRPr lang="en-001" sz="5600" dirty="0">
              <a:effectLst/>
              <a:latin typeface="Calibri"/>
              <a:ea typeface="DengXian"/>
              <a:cs typeface="Arial"/>
            </a:endParaRPr>
          </a:p>
          <a:p>
            <a:pPr marL="0" lvl="0" indent="0">
              <a:buNone/>
              <a:tabLst>
                <a:tab pos="457200" algn="l"/>
              </a:tabLst>
            </a:pPr>
            <a:r>
              <a:rPr lang="en-US" sz="5600" u="sng" dirty="0">
                <a:solidFill>
                  <a:srgbClr val="0563C1"/>
                </a:solidFill>
                <a:effectLst/>
                <a:latin typeface="Calibri" panose="020F0502020204030204" pitchFamily="34" charset="0"/>
                <a:ea typeface="DengXian" panose="02010600030101010101" pitchFamily="2" charset="-122"/>
                <a:cs typeface="Arial" panose="020B0604020202020204" pitchFamily="34" charset="0"/>
                <a:hlinkClick r:id="rId4"/>
              </a:rPr>
              <a:t>https://heeoe.hee.nhs.uk/surgery/core-surgery/trainee-resources/arcp-guidance-and-faqs</a:t>
            </a:r>
            <a:endParaRPr lang="en-US" sz="5600" u="sng" dirty="0">
              <a:solidFill>
                <a:srgbClr val="0563C1"/>
              </a:solidFill>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US" sz="5600" dirty="0">
                <a:latin typeface="Calibri"/>
                <a:ea typeface="DengXian"/>
                <a:cs typeface="Arial"/>
              </a:rPr>
              <a:t>5.</a:t>
            </a:r>
            <a:r>
              <a:rPr lang="en-US" sz="5600" dirty="0">
                <a:effectLst/>
                <a:latin typeface="Calibri"/>
                <a:ea typeface="DengXian"/>
                <a:cs typeface="Arial"/>
              </a:rPr>
              <a:t> </a:t>
            </a:r>
            <a:r>
              <a:rPr lang="en-US" sz="5600" dirty="0">
                <a:latin typeface="Calibri"/>
                <a:ea typeface="DengXian"/>
                <a:cs typeface="Arial"/>
              </a:rPr>
              <a:t> </a:t>
            </a:r>
            <a:r>
              <a:rPr lang="en-US" sz="5600" dirty="0">
                <a:effectLst/>
                <a:latin typeface="Calibri"/>
                <a:ea typeface="DengXian"/>
                <a:cs typeface="Arial"/>
              </a:rPr>
              <a:t>Core Surgery National Teaching </a:t>
            </a:r>
            <a:r>
              <a:rPr lang="en-US" sz="5600" dirty="0" err="1">
                <a:effectLst/>
                <a:latin typeface="Calibri"/>
                <a:ea typeface="DengXian"/>
                <a:cs typeface="Arial"/>
              </a:rPr>
              <a:t>Programme</a:t>
            </a:r>
            <a:r>
              <a:rPr lang="en-US" sz="5600" dirty="0">
                <a:effectLst/>
                <a:latin typeface="Calibri"/>
                <a:ea typeface="DengXian"/>
                <a:cs typeface="Arial"/>
              </a:rPr>
              <a:t> </a:t>
            </a:r>
            <a:endParaRPr lang="en-001" sz="5600" dirty="0">
              <a:effectLst/>
              <a:latin typeface="Calibri"/>
              <a:ea typeface="DengXian"/>
              <a:cs typeface="Arial"/>
            </a:endParaRPr>
          </a:p>
          <a:p>
            <a:pPr marL="0" indent="0">
              <a:buNone/>
            </a:pPr>
            <a:r>
              <a:rPr lang="en-US" sz="5600" dirty="0">
                <a:effectLst/>
                <a:latin typeface="Calibri" panose="020F0502020204030204" pitchFamily="34" charset="0"/>
                <a:ea typeface="DengXian" panose="02010600030101010101" pitchFamily="2" charset="-122"/>
                <a:cs typeface="Arial" panose="020B0604020202020204" pitchFamily="34" charset="0"/>
              </a:rPr>
              <a:t> </a:t>
            </a:r>
            <a:r>
              <a:rPr lang="en-GB" sz="56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5"/>
              </a:rPr>
              <a:t>https://pgvle.co.uk/course/view.php?id=215</a:t>
            </a:r>
            <a:endParaRPr lang="en-001" sz="56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5600" dirty="0">
                <a:latin typeface="Calibri"/>
                <a:ea typeface="DengXian"/>
                <a:cs typeface="Arial"/>
              </a:rPr>
              <a:t>6..</a:t>
            </a:r>
            <a:r>
              <a:rPr lang="en-US" sz="5600" dirty="0">
                <a:effectLst/>
                <a:latin typeface="Calibri"/>
                <a:ea typeface="DengXian"/>
                <a:cs typeface="Arial"/>
              </a:rPr>
              <a:t> East of England Core Surgery Teaching </a:t>
            </a:r>
            <a:r>
              <a:rPr lang="en-US" sz="5600" dirty="0" err="1">
                <a:effectLst/>
                <a:latin typeface="Calibri"/>
                <a:ea typeface="DengXian"/>
                <a:cs typeface="Arial"/>
              </a:rPr>
              <a:t>Programme</a:t>
            </a:r>
            <a:r>
              <a:rPr lang="en-US" sz="5600" dirty="0">
                <a:effectLst/>
                <a:latin typeface="Calibri"/>
                <a:ea typeface="DengXian"/>
                <a:cs typeface="Arial"/>
              </a:rPr>
              <a:t> </a:t>
            </a:r>
            <a:endParaRPr lang="en-001" sz="5600" dirty="0">
              <a:effectLst/>
              <a:latin typeface="Calibri"/>
              <a:ea typeface="DengXian"/>
              <a:cs typeface="Arial"/>
            </a:endParaRPr>
          </a:p>
          <a:p>
            <a:pPr marL="0" indent="0">
              <a:buNone/>
            </a:pPr>
            <a:r>
              <a:rPr lang="en-GB" sz="5600" dirty="0">
                <a:effectLst/>
                <a:latin typeface="Calibri"/>
                <a:ea typeface="DengXian"/>
                <a:cs typeface="Arial"/>
              </a:rPr>
              <a:t>https://heeoe.hee.nhs.uk/surgery/core-surgery/teaching-programme</a:t>
            </a:r>
            <a:endParaRPr lang="en-001" sz="5600" dirty="0">
              <a:effectLst/>
              <a:latin typeface="Calibri"/>
              <a:ea typeface="DengXian"/>
              <a:cs typeface="Arial"/>
            </a:endParaRPr>
          </a:p>
          <a:p>
            <a:pPr marL="0" indent="0">
              <a:buNone/>
            </a:pPr>
            <a:r>
              <a:rPr lang="en-US" sz="5600" dirty="0">
                <a:effectLst/>
                <a:latin typeface="Calibri" panose="020F0502020204030204" pitchFamily="34" charset="0"/>
                <a:ea typeface="DengXian" panose="02010600030101010101" pitchFamily="2" charset="-122"/>
                <a:cs typeface="Arial" panose="020B0604020202020204" pitchFamily="34" charset="0"/>
              </a:rPr>
              <a:t>7. Study Leave policy </a:t>
            </a:r>
            <a:endParaRPr lang="en-001" sz="5600" dirty="0">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US" sz="5600" i="1" u="sng" dirty="0">
                <a:solidFill>
                  <a:srgbClr val="0563C1"/>
                </a:solidFill>
                <a:effectLst/>
                <a:latin typeface="Calibri" panose="020F0502020204030204" pitchFamily="34" charset="0"/>
                <a:ea typeface="DengXian" panose="02010600030101010101" pitchFamily="2" charset="-122"/>
                <a:cs typeface="Arial" panose="020B0604020202020204" pitchFamily="34" charset="0"/>
                <a:hlinkClick r:id="rId6"/>
              </a:rPr>
              <a:t>https://heeoe.hee.nhs.uk/faculty-educators/study-leave-homepage</a:t>
            </a:r>
            <a:endParaRPr lang="en-001" sz="5600" dirty="0">
              <a:effectLst/>
              <a:latin typeface="Calibri" panose="020F0502020204030204" pitchFamily="34" charset="0"/>
              <a:ea typeface="DengXian" panose="02010600030101010101" pitchFamily="2" charset="-122"/>
              <a:cs typeface="Arial" panose="020B0604020202020204" pitchFamily="34" charset="0"/>
            </a:endParaRPr>
          </a:p>
          <a:p>
            <a:endParaRPr lang="en-001" sz="1800" dirty="0">
              <a:effectLst/>
              <a:latin typeface="Calibri" panose="020F0502020204030204" pitchFamily="34" charset="0"/>
              <a:ea typeface="DengXian" panose="02010600030101010101" pitchFamily="2" charset="-122"/>
              <a:cs typeface="Arial" panose="020B0604020202020204" pitchFamily="34" charset="0"/>
            </a:endParaRPr>
          </a:p>
          <a:p>
            <a:pPr>
              <a:spcAft>
                <a:spcPts val="865"/>
              </a:spcAft>
            </a:pPr>
            <a:endParaRPr lang="en-001" sz="1800" dirty="0">
              <a:effectLst/>
              <a:latin typeface="Times New Roman" panose="02020603050405020304" pitchFamily="18" charset="0"/>
              <a:ea typeface="Times New Roman" panose="02020603050405020304" pitchFamily="18" charset="0"/>
            </a:endParaRPr>
          </a:p>
          <a:p>
            <a:endParaRPr lang="en-001" dirty="0"/>
          </a:p>
        </p:txBody>
      </p:sp>
    </p:spTree>
    <p:extLst>
      <p:ext uri="{BB962C8B-B14F-4D97-AF65-F5344CB8AC3E}">
        <p14:creationId xmlns:p14="http://schemas.microsoft.com/office/powerpoint/2010/main" val="389738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E5CB-DF41-F05F-BC9C-763A0491ABB7}"/>
              </a:ext>
            </a:extLst>
          </p:cNvPr>
          <p:cNvSpPr>
            <a:spLocks noGrp="1"/>
          </p:cNvSpPr>
          <p:nvPr>
            <p:ph type="title"/>
          </p:nvPr>
        </p:nvSpPr>
        <p:spPr/>
        <p:txBody>
          <a:bodyPr/>
          <a:lstStyle/>
          <a:p>
            <a:r>
              <a:rPr lang="en-001" dirty="0"/>
              <a:t>Best wishes for outcome 1 or 6 </a:t>
            </a:r>
          </a:p>
        </p:txBody>
      </p:sp>
      <p:graphicFrame>
        <p:nvGraphicFramePr>
          <p:cNvPr id="9" name="Content Placeholder 2">
            <a:extLst>
              <a:ext uri="{FF2B5EF4-FFF2-40B4-BE49-F238E27FC236}">
                <a16:creationId xmlns:a16="http://schemas.microsoft.com/office/drawing/2014/main" id="{A5AA4448-2478-B842-E6B6-3C8A5AABF51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97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716A-8F67-8591-8F9E-0DB8E6CEBAB9}"/>
              </a:ext>
            </a:extLst>
          </p:cNvPr>
          <p:cNvSpPr>
            <a:spLocks noGrp="1"/>
          </p:cNvSpPr>
          <p:nvPr>
            <p:ph type="title"/>
          </p:nvPr>
        </p:nvSpPr>
        <p:spPr/>
        <p:txBody>
          <a:bodyPr/>
          <a:lstStyle/>
          <a:p>
            <a:r>
              <a:rPr lang="en-001"/>
              <a:t>Training Placements </a:t>
            </a:r>
          </a:p>
        </p:txBody>
      </p:sp>
      <p:graphicFrame>
        <p:nvGraphicFramePr>
          <p:cNvPr id="7" name="Content Placeholder 2">
            <a:extLst>
              <a:ext uri="{FF2B5EF4-FFF2-40B4-BE49-F238E27FC236}">
                <a16:creationId xmlns:a16="http://schemas.microsoft.com/office/drawing/2014/main" id="{92D04B26-2277-9A54-5C61-89AE9FEC8079}"/>
              </a:ext>
            </a:extLst>
          </p:cNvPr>
          <p:cNvGraphicFramePr>
            <a:graphicFrameLocks noGrp="1"/>
          </p:cNvGraphicFramePr>
          <p:nvPr>
            <p:ph idx="1"/>
            <p:extLst>
              <p:ext uri="{D42A27DB-BD31-4B8C-83A1-F6EECF244321}">
                <p14:modId xmlns:p14="http://schemas.microsoft.com/office/powerpoint/2010/main" val="3088369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59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94ABAE-CECB-BF33-D735-BE6B14C1770B}"/>
              </a:ext>
            </a:extLst>
          </p:cNvPr>
          <p:cNvPicPr>
            <a:picLocks noChangeAspect="1"/>
          </p:cNvPicPr>
          <p:nvPr/>
        </p:nvPicPr>
        <p:blipFill>
          <a:blip r:embed="rId2">
            <a:duotone>
              <a:prstClr val="black"/>
              <a:schemeClr val="tx2">
                <a:tint val="45000"/>
                <a:satMod val="400000"/>
              </a:schemeClr>
            </a:duotone>
            <a:alphaModFix amt="25000"/>
          </a:blip>
          <a:srcRect t="9853" b="15147"/>
          <a:stretch/>
        </p:blipFill>
        <p:spPr>
          <a:xfrm>
            <a:off x="20" y="10"/>
            <a:ext cx="12191980" cy="6857990"/>
          </a:xfrm>
          <a:prstGeom prst="rect">
            <a:avLst/>
          </a:prstGeom>
        </p:spPr>
      </p:pic>
      <p:sp>
        <p:nvSpPr>
          <p:cNvPr id="2" name="Title 1">
            <a:extLst>
              <a:ext uri="{FF2B5EF4-FFF2-40B4-BE49-F238E27FC236}">
                <a16:creationId xmlns:a16="http://schemas.microsoft.com/office/drawing/2014/main" id="{40ADC5E8-2AD8-5DE6-FBF6-7F166C9C0A1F}"/>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t>Educational/Clinical Supervision</a:t>
            </a:r>
            <a:br>
              <a:rPr lang="en-US"/>
            </a:br>
            <a:r>
              <a:rPr lang="en-US"/>
              <a:t> </a:t>
            </a:r>
          </a:p>
        </p:txBody>
      </p:sp>
      <p:graphicFrame>
        <p:nvGraphicFramePr>
          <p:cNvPr id="6" name="TextBox 3">
            <a:extLst>
              <a:ext uri="{FF2B5EF4-FFF2-40B4-BE49-F238E27FC236}">
                <a16:creationId xmlns:a16="http://schemas.microsoft.com/office/drawing/2014/main" id="{CFEC0940-35F8-72F8-C68E-0335C66FEA1F}"/>
              </a:ext>
            </a:extLst>
          </p:cNvPr>
          <p:cNvGraphicFramePr/>
          <p:nvPr>
            <p:extLst>
              <p:ext uri="{D42A27DB-BD31-4B8C-83A1-F6EECF244321}">
                <p14:modId xmlns:p14="http://schemas.microsoft.com/office/powerpoint/2010/main" val="1491556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1429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84A95CC-7176-A57F-F1BE-57CA5E1EF13F}"/>
              </a:ext>
            </a:extLst>
          </p:cNvPr>
          <p:cNvPicPr>
            <a:picLocks noChangeAspect="1"/>
          </p:cNvPicPr>
          <p:nvPr/>
        </p:nvPicPr>
        <p:blipFill>
          <a:blip r:embed="rId2">
            <a:alphaModFix amt="35000"/>
          </a:blip>
          <a:srcRect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FDDD4B0E-47CD-DE63-2CA1-FE3A74D92FB0}"/>
              </a:ext>
            </a:extLst>
          </p:cNvPr>
          <p:cNvSpPr>
            <a:spLocks noGrp="1"/>
          </p:cNvSpPr>
          <p:nvPr>
            <p:ph type="title"/>
          </p:nvPr>
        </p:nvSpPr>
        <p:spPr>
          <a:xfrm>
            <a:off x="838200" y="365125"/>
            <a:ext cx="10515600" cy="1325563"/>
          </a:xfrm>
        </p:spPr>
        <p:txBody>
          <a:bodyPr>
            <a:normAutofit/>
          </a:bodyPr>
          <a:lstStyle/>
          <a:p>
            <a:r>
              <a:rPr lang="en-001">
                <a:solidFill>
                  <a:srgbClr val="FFFFFF"/>
                </a:solidFill>
              </a:rPr>
              <a:t>WBAs </a:t>
            </a:r>
          </a:p>
        </p:txBody>
      </p:sp>
      <p:graphicFrame>
        <p:nvGraphicFramePr>
          <p:cNvPr id="5" name="Content Placeholder 2">
            <a:extLst>
              <a:ext uri="{FF2B5EF4-FFF2-40B4-BE49-F238E27FC236}">
                <a16:creationId xmlns:a16="http://schemas.microsoft.com/office/drawing/2014/main" id="{834462B5-ADC2-3058-D092-0287113BD3B2}"/>
              </a:ext>
            </a:extLst>
          </p:cNvPr>
          <p:cNvGraphicFramePr>
            <a:graphicFrameLocks noGrp="1"/>
          </p:cNvGraphicFramePr>
          <p:nvPr>
            <p:ph idx="1"/>
            <p:extLst>
              <p:ext uri="{D42A27DB-BD31-4B8C-83A1-F6EECF244321}">
                <p14:modId xmlns:p14="http://schemas.microsoft.com/office/powerpoint/2010/main" val="471513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7529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7421-A2E9-CE41-B659-2544E9C171E2}"/>
              </a:ext>
            </a:extLst>
          </p:cNvPr>
          <p:cNvSpPr>
            <a:spLocks noGrp="1"/>
          </p:cNvSpPr>
          <p:nvPr>
            <p:ph type="title"/>
          </p:nvPr>
        </p:nvSpPr>
        <p:spPr/>
        <p:txBody>
          <a:bodyPr/>
          <a:lstStyle/>
          <a:p>
            <a:r>
              <a:rPr lang="en-001" dirty="0"/>
              <a:t>MSF at least one per year </a:t>
            </a:r>
          </a:p>
        </p:txBody>
      </p:sp>
      <p:sp>
        <p:nvSpPr>
          <p:cNvPr id="3" name="Content Placeholder 2">
            <a:extLst>
              <a:ext uri="{FF2B5EF4-FFF2-40B4-BE49-F238E27FC236}">
                <a16:creationId xmlns:a16="http://schemas.microsoft.com/office/drawing/2014/main" id="{F29B21D3-CA1E-E748-98A2-4043831791BF}"/>
              </a:ext>
            </a:extLst>
          </p:cNvPr>
          <p:cNvSpPr>
            <a:spLocks noGrp="1"/>
          </p:cNvSpPr>
          <p:nvPr>
            <p:ph idx="1"/>
          </p:nvPr>
        </p:nvSpPr>
        <p:spPr/>
        <p:txBody>
          <a:bodyPr/>
          <a:lstStyle/>
          <a:p>
            <a:r>
              <a:rPr lang="en-001" dirty="0"/>
              <a:t>At least more than 12 contributors  </a:t>
            </a:r>
          </a:p>
        </p:txBody>
      </p:sp>
    </p:spTree>
    <p:extLst>
      <p:ext uri="{BB962C8B-B14F-4D97-AF65-F5344CB8AC3E}">
        <p14:creationId xmlns:p14="http://schemas.microsoft.com/office/powerpoint/2010/main" val="144914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58763-A086-BFD7-5F08-1BE1D1B25D5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Mandatory WBAs </a:t>
            </a:r>
          </a:p>
        </p:txBody>
      </p:sp>
      <p:pic>
        <p:nvPicPr>
          <p:cNvPr id="4" name="Content Placeholder 3">
            <a:extLst>
              <a:ext uri="{FF2B5EF4-FFF2-40B4-BE49-F238E27FC236}">
                <a16:creationId xmlns:a16="http://schemas.microsoft.com/office/drawing/2014/main" id="{38EE51FB-00A8-C1E5-1911-23B00F37F7DE}"/>
              </a:ext>
            </a:extLst>
          </p:cNvPr>
          <p:cNvPicPr>
            <a:picLocks noGrp="1" noChangeAspect="1"/>
          </p:cNvPicPr>
          <p:nvPr>
            <p:ph idx="1"/>
          </p:nvPr>
        </p:nvPicPr>
        <p:blipFill>
          <a:blip r:embed="rId2"/>
          <a:stretch>
            <a:fillRect/>
          </a:stretch>
        </p:blipFill>
        <p:spPr>
          <a:xfrm>
            <a:off x="1971123" y="1675227"/>
            <a:ext cx="8249754" cy="4394199"/>
          </a:xfrm>
          <a:prstGeom prst="rect">
            <a:avLst/>
          </a:prstGeom>
        </p:spPr>
      </p:pic>
    </p:spTree>
    <p:extLst>
      <p:ext uri="{BB962C8B-B14F-4D97-AF65-F5344CB8AC3E}">
        <p14:creationId xmlns:p14="http://schemas.microsoft.com/office/powerpoint/2010/main" val="375507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091C46-0DB5-5CC8-DBDE-0023622A3E48}"/>
              </a:ext>
            </a:extLst>
          </p:cNvPr>
          <p:cNvPicPr>
            <a:picLocks noChangeAspect="1"/>
          </p:cNvPicPr>
          <p:nvPr/>
        </p:nvPicPr>
        <p:blipFill>
          <a:blip r:embed="rId2"/>
          <a:stretch>
            <a:fillRect/>
          </a:stretch>
        </p:blipFill>
        <p:spPr>
          <a:xfrm>
            <a:off x="388147" y="0"/>
            <a:ext cx="7466616" cy="5894254"/>
          </a:xfrm>
          <a:prstGeom prst="rect">
            <a:avLst/>
          </a:prstGeom>
        </p:spPr>
      </p:pic>
      <p:pic>
        <p:nvPicPr>
          <p:cNvPr id="2" name="Content Placeholder 7">
            <a:extLst>
              <a:ext uri="{FF2B5EF4-FFF2-40B4-BE49-F238E27FC236}">
                <a16:creationId xmlns:a16="http://schemas.microsoft.com/office/drawing/2014/main" id="{14AFE1F5-DCD2-0477-AF13-B8B1746BE55F}"/>
              </a:ext>
            </a:extLst>
          </p:cNvPr>
          <p:cNvPicPr>
            <a:picLocks noGrp="1" noChangeAspect="1"/>
          </p:cNvPicPr>
          <p:nvPr>
            <p:ph idx="1"/>
          </p:nvPr>
        </p:nvPicPr>
        <p:blipFill>
          <a:blip r:embed="rId3"/>
          <a:stretch>
            <a:fillRect/>
          </a:stretch>
        </p:blipFill>
        <p:spPr>
          <a:xfrm>
            <a:off x="212686" y="2225207"/>
            <a:ext cx="11591167" cy="1628511"/>
          </a:xfrm>
          <a:prstGeom prst="rect">
            <a:avLst/>
          </a:prstGeom>
        </p:spPr>
      </p:pic>
      <p:sp>
        <p:nvSpPr>
          <p:cNvPr id="3" name="TextBox 2">
            <a:extLst>
              <a:ext uri="{FF2B5EF4-FFF2-40B4-BE49-F238E27FC236}">
                <a16:creationId xmlns:a16="http://schemas.microsoft.com/office/drawing/2014/main" id="{7E2EE869-75F5-672A-4F96-D465831D6BC3}"/>
              </a:ext>
            </a:extLst>
          </p:cNvPr>
          <p:cNvSpPr txBox="1"/>
          <p:nvPr/>
        </p:nvSpPr>
        <p:spPr>
          <a:xfrm>
            <a:off x="212686" y="5805425"/>
            <a:ext cx="6522720" cy="1477328"/>
          </a:xfrm>
          <a:prstGeom prst="rect">
            <a:avLst/>
          </a:prstGeom>
          <a:noFill/>
        </p:spPr>
        <p:txBody>
          <a:bodyPr wrap="square" rtlCol="0">
            <a:spAutoFit/>
          </a:bodyPr>
          <a:lstStyle/>
          <a:p>
            <a:r>
              <a:rPr lang="en-US" sz="1800" dirty="0"/>
              <a:t>Aryal K, Hamed M, </a:t>
            </a:r>
            <a:r>
              <a:rPr lang="en-US" sz="1800" dirty="0" err="1"/>
              <a:t>Currow</a:t>
            </a:r>
            <a:r>
              <a:rPr lang="en-US" sz="1800" dirty="0"/>
              <a:t> C. The usefulness of work-based assessments in higher surgical training: A systematic review, September 2021, International Journal of Surgery (London, England) 94(1):106127 Follow journal, DOI: 10.1016/j.ijsu.2021.106127</a:t>
            </a:r>
          </a:p>
          <a:p>
            <a:endParaRPr lang="en-001" dirty="0"/>
          </a:p>
        </p:txBody>
      </p:sp>
      <p:pic>
        <p:nvPicPr>
          <p:cNvPr id="4" name="Content Placeholder 4">
            <a:extLst>
              <a:ext uri="{FF2B5EF4-FFF2-40B4-BE49-F238E27FC236}">
                <a16:creationId xmlns:a16="http://schemas.microsoft.com/office/drawing/2014/main" id="{37971AF9-53A1-8156-77DF-CEFBE4E95A65}"/>
              </a:ext>
            </a:extLst>
          </p:cNvPr>
          <p:cNvPicPr>
            <a:picLocks noChangeAspect="1"/>
          </p:cNvPicPr>
          <p:nvPr/>
        </p:nvPicPr>
        <p:blipFill>
          <a:blip r:embed="rId4"/>
          <a:srcRect t="851" b="28407"/>
          <a:stretch/>
        </p:blipFill>
        <p:spPr>
          <a:xfrm>
            <a:off x="7329434" y="4299876"/>
            <a:ext cx="4342525" cy="2288628"/>
          </a:xfrm>
          <a:prstGeom prst="rect">
            <a:avLst/>
          </a:prstGeom>
        </p:spPr>
      </p:pic>
    </p:spTree>
    <p:extLst>
      <p:ext uri="{BB962C8B-B14F-4D97-AF65-F5344CB8AC3E}">
        <p14:creationId xmlns:p14="http://schemas.microsoft.com/office/powerpoint/2010/main" val="207893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7F94-F4FC-40A3-4C15-35AFF7F03EB9}"/>
              </a:ext>
            </a:extLst>
          </p:cNvPr>
          <p:cNvSpPr>
            <a:spLocks noGrp="1"/>
          </p:cNvSpPr>
          <p:nvPr>
            <p:ph type="title"/>
          </p:nvPr>
        </p:nvSpPr>
        <p:spPr/>
        <p:txBody>
          <a:bodyPr/>
          <a:lstStyle/>
          <a:p>
            <a:r>
              <a:rPr lang="en-001"/>
              <a:t>WBAs </a:t>
            </a:r>
          </a:p>
        </p:txBody>
      </p:sp>
      <p:graphicFrame>
        <p:nvGraphicFramePr>
          <p:cNvPr id="13" name="Content Placeholder 2">
            <a:extLst>
              <a:ext uri="{FF2B5EF4-FFF2-40B4-BE49-F238E27FC236}">
                <a16:creationId xmlns:a16="http://schemas.microsoft.com/office/drawing/2014/main" id="{15D24122-E0EE-882A-B0C5-11CD1AE7F12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667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890</Words>
  <Application>Microsoft Office PowerPoint</Application>
  <PresentationFormat>Widescreen</PresentationFormat>
  <Paragraphs>113</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Calibri Light</vt:lpstr>
      <vt:lpstr>Symbol</vt:lpstr>
      <vt:lpstr>Times New Roman</vt:lpstr>
      <vt:lpstr>Office Theme</vt:lpstr>
      <vt:lpstr>Successful ARCP </vt:lpstr>
      <vt:lpstr>ISCP portfolio access and stakeholders  </vt:lpstr>
      <vt:lpstr>Training Placements </vt:lpstr>
      <vt:lpstr>Educational/Clinical Supervision  </vt:lpstr>
      <vt:lpstr>WBAs </vt:lpstr>
      <vt:lpstr>MSF at least one per year </vt:lpstr>
      <vt:lpstr>Mandatory WBAs </vt:lpstr>
      <vt:lpstr>PowerPoint Presentation</vt:lpstr>
      <vt:lpstr>WBAs </vt:lpstr>
      <vt:lpstr>CIPS level expected at least (end of phase 1)  </vt:lpstr>
      <vt:lpstr>PowerPoint Presentation</vt:lpstr>
      <vt:lpstr>MRCS exams upload evidence in miscellaneous part  </vt:lpstr>
      <vt:lpstr>Courses </vt:lpstr>
      <vt:lpstr>Audit/reserach</vt:lpstr>
      <vt:lpstr>Leadership/management</vt:lpstr>
      <vt:lpstr>Teaching </vt:lpstr>
      <vt:lpstr>Logbook and monitoring numbers  </vt:lpstr>
      <vt:lpstr>General Surgery what type of operation?</vt:lpstr>
      <vt:lpstr>Others </vt:lpstr>
      <vt:lpstr>Important weblinks </vt:lpstr>
      <vt:lpstr>Best wishes for outcome 1 or 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Kamal Aryal</dc:creator>
  <cp:lastModifiedBy>Jackson, Lisa (NNUHFT)</cp:lastModifiedBy>
  <cp:revision>112</cp:revision>
  <dcterms:created xsi:type="dcterms:W3CDTF">2024-08-24T18:53:56Z</dcterms:created>
  <dcterms:modified xsi:type="dcterms:W3CDTF">2025-04-01T09:53:06Z</dcterms:modified>
</cp:coreProperties>
</file>