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73D5134-D905-4E05-AE7A-96CBE11771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036434B-6A16-49A5-96BC-3591CB49190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Managing Conflict in the ED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Yasmin Sultan, November 2014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is this a core skill for ED doctors?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High pressure environment</a:t>
            </a:r>
          </a:p>
          <a:p>
            <a:pPr lvl="1"/>
            <a:r>
              <a:rPr lang="en-GB" dirty="0" smtClean="0"/>
              <a:t>Stroppy patients</a:t>
            </a:r>
          </a:p>
          <a:p>
            <a:pPr lvl="1"/>
            <a:r>
              <a:rPr lang="en-GB" dirty="0" smtClean="0"/>
              <a:t>Stroppy colleagues</a:t>
            </a:r>
          </a:p>
          <a:p>
            <a:r>
              <a:rPr lang="en-GB" dirty="0" smtClean="0"/>
              <a:t>High risk environment</a:t>
            </a:r>
          </a:p>
          <a:p>
            <a:pPr lvl="1"/>
            <a:r>
              <a:rPr lang="en-GB" dirty="0" smtClean="0"/>
              <a:t>Good communication improves safety</a:t>
            </a:r>
          </a:p>
          <a:p>
            <a:pPr lvl="1"/>
            <a:r>
              <a:rPr lang="en-GB" dirty="0" smtClean="0"/>
              <a:t>Improves quality of care</a:t>
            </a:r>
          </a:p>
          <a:p>
            <a:r>
              <a:rPr lang="en-GB" dirty="0" smtClean="0"/>
              <a:t>MCEM &amp; FCEM OSCEs reflect this</a:t>
            </a:r>
            <a:endParaRPr lang="en-GB" dirty="0"/>
          </a:p>
        </p:txBody>
      </p:sp>
      <p:pic>
        <p:nvPicPr>
          <p:cNvPr id="8" name="Content Placeholder 7" descr="doctor-angry-patient-400x40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3500" y="2561431"/>
            <a:ext cx="3048000" cy="3048000"/>
          </a:xfr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Example of a CEM conflict resolution OSCE:</a:t>
            </a:r>
            <a:endParaRPr lang="en-GB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9306" y="2132856"/>
            <a:ext cx="503041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Experiential learning!</a:t>
            </a:r>
            <a:endParaRPr lang="en-GB" dirty="0"/>
          </a:p>
        </p:txBody>
      </p:sp>
      <p:pic>
        <p:nvPicPr>
          <p:cNvPr id="8" name="Content Placeholder 7" descr="timthumb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38524" y="2287612"/>
            <a:ext cx="3733676" cy="373367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resolve conflict –10 steps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1. Prepare yourself </a:t>
            </a:r>
          </a:p>
          <a:p>
            <a:pPr lvl="1"/>
            <a:r>
              <a:rPr lang="en-GB" dirty="0" smtClean="0"/>
              <a:t>(calm down, check facts, notes, x-rays, old notes)</a:t>
            </a:r>
          </a:p>
          <a:p>
            <a:r>
              <a:rPr lang="en-GB" b="1" dirty="0" smtClean="0"/>
              <a:t>2. Introduction &amp; manner</a:t>
            </a:r>
          </a:p>
          <a:p>
            <a:pPr lvl="1"/>
            <a:r>
              <a:rPr lang="en-GB" dirty="0" smtClean="0"/>
              <a:t>(Your name &amp; role, their name &amp; role/reason). Confident, polite but energetic, eye contact, sit down..</a:t>
            </a:r>
          </a:p>
          <a:p>
            <a:r>
              <a:rPr lang="en-GB" b="1" dirty="0" smtClean="0"/>
              <a:t>3. Explain what you’re there for</a:t>
            </a:r>
          </a:p>
          <a:p>
            <a:pPr lvl="1"/>
            <a:r>
              <a:rPr lang="en-GB" dirty="0" smtClean="0"/>
              <a:t>“I understand you are unhappy about...I’m here to see if I can sort things out”</a:t>
            </a:r>
          </a:p>
          <a:p>
            <a:r>
              <a:rPr lang="en-GB" b="1" dirty="0" smtClean="0"/>
              <a:t>4. Ask patient to tell you everything</a:t>
            </a:r>
          </a:p>
          <a:p>
            <a:pPr lvl="1"/>
            <a:r>
              <a:rPr lang="en-GB" dirty="0" smtClean="0"/>
              <a:t>“Do you mind going through it all again so that I can understand what’s happened?”</a:t>
            </a:r>
          </a:p>
          <a:p>
            <a:r>
              <a:rPr lang="en-GB" b="1" dirty="0" smtClean="0"/>
              <a:t>5. Listen, clarify, listen again, summarise</a:t>
            </a:r>
          </a:p>
          <a:p>
            <a:pPr lvl="1"/>
            <a:r>
              <a:rPr lang="en-GB" dirty="0" smtClean="0"/>
              <a:t>“so the problems are these:..” “Is there anything else?”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to resolve conflict – 10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6. Address each </a:t>
            </a:r>
            <a:r>
              <a:rPr lang="en-GB" b="1" dirty="0" smtClean="0"/>
              <a:t>point in turn</a:t>
            </a:r>
          </a:p>
          <a:p>
            <a:pPr lvl="1"/>
            <a:r>
              <a:rPr lang="en-GB" dirty="0" smtClean="0"/>
              <a:t>“So, I’m going to address each point in turn..”</a:t>
            </a:r>
            <a:endParaRPr lang="en-GB" dirty="0" smtClean="0"/>
          </a:p>
          <a:p>
            <a:r>
              <a:rPr lang="en-GB" b="1" dirty="0" smtClean="0"/>
              <a:t>7. Check if you’ve made it </a:t>
            </a:r>
            <a:r>
              <a:rPr lang="en-GB" b="1" dirty="0" smtClean="0"/>
              <a:t>clear</a:t>
            </a:r>
          </a:p>
          <a:p>
            <a:pPr lvl="1"/>
            <a:r>
              <a:rPr lang="en-GB" dirty="0" smtClean="0"/>
              <a:t>“Have I explained enough?  Does that help to clarify..?”</a:t>
            </a:r>
            <a:endParaRPr lang="en-GB" dirty="0" smtClean="0"/>
          </a:p>
          <a:p>
            <a:r>
              <a:rPr lang="en-GB" b="1" dirty="0" smtClean="0"/>
              <a:t>8. State your </a:t>
            </a:r>
            <a:r>
              <a:rPr lang="en-GB" b="1" dirty="0" smtClean="0"/>
              <a:t>agenda</a:t>
            </a:r>
          </a:p>
          <a:p>
            <a:pPr lvl="1"/>
            <a:r>
              <a:rPr lang="en-GB" dirty="0" smtClean="0"/>
              <a:t>“From my point of view the problem is this..”</a:t>
            </a:r>
            <a:endParaRPr lang="en-GB" dirty="0" smtClean="0"/>
          </a:p>
          <a:p>
            <a:r>
              <a:rPr lang="en-GB" b="1" dirty="0" smtClean="0"/>
              <a:t>9. Negotiate a management </a:t>
            </a:r>
            <a:r>
              <a:rPr lang="en-GB" b="1" dirty="0" smtClean="0"/>
              <a:t>plan </a:t>
            </a:r>
            <a:r>
              <a:rPr lang="en-GB" b="1" smtClean="0"/>
              <a:t>(if </a:t>
            </a:r>
            <a:r>
              <a:rPr lang="en-GB" b="1" dirty="0" smtClean="0"/>
              <a:t>possible..)</a:t>
            </a:r>
          </a:p>
          <a:p>
            <a:pPr lvl="1"/>
            <a:r>
              <a:rPr lang="en-GB" dirty="0" smtClean="0"/>
              <a:t>“What would suit you best?”  “What would you like us to do now?” “How about if we..”</a:t>
            </a:r>
            <a:endParaRPr lang="en-GB" dirty="0" smtClean="0"/>
          </a:p>
          <a:p>
            <a:r>
              <a:rPr lang="en-GB" b="1" dirty="0" smtClean="0"/>
              <a:t>10. Any questions, anything else I can help with</a:t>
            </a:r>
            <a:r>
              <a:rPr lang="en-GB" b="1" dirty="0" smtClean="0"/>
              <a:t>?</a:t>
            </a:r>
          </a:p>
          <a:p>
            <a:pPr lvl="1"/>
            <a:r>
              <a:rPr lang="en-GB" dirty="0" smtClean="0"/>
              <a:t>“Is this satisfactory from your point of view?”</a:t>
            </a:r>
            <a:endParaRPr lang="en-GB" dirty="0" smtClean="0"/>
          </a:p>
          <a:p>
            <a:pPr lvl="1"/>
            <a:r>
              <a:rPr lang="en-GB" dirty="0" smtClean="0"/>
              <a:t>“Is there anything else you wanted to ask?”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pic>
        <p:nvPicPr>
          <p:cNvPr id="4" name="Content Placeholder 3" descr="shutterstock_1119332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270442"/>
            <a:ext cx="3810000" cy="363474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MPS courses: “Managing difficult interactions”.  Free to MPS members.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463</TotalTime>
  <Words>326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Managing Conflict in the ED</vt:lpstr>
      <vt:lpstr>Why is this a core skill for ED doctors?</vt:lpstr>
      <vt:lpstr>Slide 3</vt:lpstr>
      <vt:lpstr>Experiential learning!</vt:lpstr>
      <vt:lpstr>How to resolve conflict –10 steps</vt:lpstr>
      <vt:lpstr>How to resolve conflict – 10 steps</vt:lpstr>
      <vt:lpstr>Any questions?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Conflict in the ED</dc:title>
  <dc:creator>Yasmin Sultan</dc:creator>
  <cp:lastModifiedBy>Yasmin Sultan</cp:lastModifiedBy>
  <cp:revision>11</cp:revision>
  <dcterms:created xsi:type="dcterms:W3CDTF">2014-11-04T12:54:44Z</dcterms:created>
  <dcterms:modified xsi:type="dcterms:W3CDTF">2014-11-04T20:38:25Z</dcterms:modified>
</cp:coreProperties>
</file>