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1152" y="-27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528CB5-8943-4E35-98C5-01B604ED3D04}" type="datetimeFigureOut">
              <a:rPr lang="en-GB" smtClean="0"/>
              <a:t>08/07/2024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rtsurvey.co.uk/s/WelcomeEo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267037"/>
            <a:ext cx="6273316" cy="22887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/>
            </a:solidFill>
            <a:miter lim="800000"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116632" y="255577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 to the East of England Foundation School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80" y="3995936"/>
            <a:ext cx="6410592" cy="101566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+mj-lt"/>
              </a:rPr>
              <a:t>You are warmly invited to attend a virtual workshop in preparation of your Foundation Programme within the East of England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2845" y="7020272"/>
            <a:ext cx="3521652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Dates: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25  - 13.30 – 16.30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25 - 13.30 – 16.30</a:t>
            </a:r>
          </a:p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July  25  -13.30 – 16.30</a:t>
            </a:r>
          </a:p>
          <a:p>
            <a:pPr algn="ctr"/>
            <a:endParaRPr lang="en-GB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note you only need to attend one of these sessions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492896" y="5203559"/>
            <a:ext cx="3960440" cy="664585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some tips and tricks to help </a:t>
            </a:r>
            <a:r>
              <a:rPr lang="en-GB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through </a:t>
            </a:r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Foundation Years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3711" y="5171026"/>
            <a:ext cx="2263942" cy="17052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opportunity to meet some of the Foundation school team members and ask them questions directly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492896" y="6023640"/>
            <a:ext cx="3960440" cy="780608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and Me – </a:t>
            </a:r>
          </a:p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wellbeing in the workplace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17032" y="7006840"/>
            <a:ext cx="3024336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b="1" u="sng" dirty="0">
                <a:solidFill>
                  <a:srgbClr val="FFFF00"/>
                </a:solidFill>
                <a:latin typeface="+mj-lt"/>
                <a:cs typeface="Calibri" panose="020F0502020204030204" pitchFamily="34" charset="0"/>
              </a:rPr>
              <a:t>Registration link :</a:t>
            </a:r>
          </a:p>
          <a:p>
            <a:pPr algn="ctr"/>
            <a:endParaRPr lang="en-GB" sz="1000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u="sng" dirty="0">
                <a:solidFill>
                  <a:srgbClr val="FFFF00"/>
                </a:solidFill>
                <a:hlinkClick r:id="rId3"/>
              </a:rPr>
              <a:t>https://www.smartsurvey.co.uk/s/WelcomeEoE/</a:t>
            </a:r>
            <a:endParaRPr lang="en-GB" u="sng" dirty="0">
              <a:solidFill>
                <a:srgbClr val="FFFF00"/>
              </a:solidFill>
            </a:endParaRP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Don’t delay and register today ! (limited spaces for each session)</a:t>
            </a:r>
          </a:p>
          <a:p>
            <a:pPr algn="ctr"/>
            <a:endParaRPr lang="en-GB" b="1" u="sng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4A97E2-45A3-7B4A-59BF-3508BC13F21E}"/>
              </a:ext>
            </a:extLst>
          </p:cNvPr>
          <p:cNvSpPr/>
          <p:nvPr/>
        </p:nvSpPr>
        <p:spPr>
          <a:xfrm>
            <a:off x="5229200" y="2195736"/>
            <a:ext cx="1224136" cy="200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NHS-England-logo-1 - Transgender Trend">
            <a:extLst>
              <a:ext uri="{FF2B5EF4-FFF2-40B4-BE49-F238E27FC236}">
                <a16:creationId xmlns:a16="http://schemas.microsoft.com/office/drawing/2014/main" id="{12A260C8-1CCA-196B-C58E-17289AA7A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424" y="1940502"/>
            <a:ext cx="775912" cy="51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29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</TotalTime>
  <Words>129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Tahoma</vt:lpstr>
      <vt:lpstr>Wingdings</vt:lpstr>
      <vt:lpstr>Angles</vt:lpstr>
      <vt:lpstr>PowerPoint Presentation</vt:lpstr>
    </vt:vector>
  </TitlesOfParts>
  <Company>Papworth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 Emma</dc:creator>
  <cp:lastModifiedBy>KHAN, Zilley (ROYAL PAPWORTH HOSPITAL NHS FOUNDATION TRUST)</cp:lastModifiedBy>
  <cp:revision>12</cp:revision>
  <dcterms:created xsi:type="dcterms:W3CDTF">2021-04-26T11:10:59Z</dcterms:created>
  <dcterms:modified xsi:type="dcterms:W3CDTF">2024-07-08T08:56:53Z</dcterms:modified>
</cp:coreProperties>
</file>